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2" r:id="rId5"/>
    <p:sldId id="1329" r:id="rId6"/>
    <p:sldId id="1332" r:id="rId7"/>
    <p:sldId id="1333" r:id="rId8"/>
    <p:sldId id="1331" r:id="rId9"/>
    <p:sldId id="1334" r:id="rId10"/>
    <p:sldId id="1335" r:id="rId11"/>
  </p:sldIdLst>
  <p:sldSz cx="9144000" cy="5148263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WE Sans" panose="020B0504020101010102" pitchFamily="34" charset="-18"/>
      <p:regular r:id="rId18"/>
      <p:bold r:id="rId19"/>
      <p:italic r:id="rId20"/>
      <p:boldItalic r:id="rId21"/>
    </p:embeddedFont>
    <p:embeddedFont>
      <p:font typeface="RWE Sans 5.6" panose="020B0604020202020204" charset="-18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řehled" id="{122358DF-D267-43B2-BF49-CE2F346BC958}">
          <p14:sldIdLst/>
        </p14:section>
        <p14:section name="Příklady snímků" id="{B1C29E1E-73FE-4029-99D5-F94F940D0CFF}">
          <p14:sldIdLst>
            <p14:sldId id="272"/>
            <p14:sldId id="1329"/>
            <p14:sldId id="1332"/>
            <p14:sldId id="1333"/>
            <p14:sldId id="1331"/>
            <p14:sldId id="1334"/>
            <p14:sldId id="1335"/>
          </p14:sldIdLst>
        </p14:section>
        <p14:section name="Knihovna" id="{590E5D28-3426-485E-B20A-9074232769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77"/>
    <a:srgbClr val="3ED8C3"/>
    <a:srgbClr val="005E65"/>
    <a:srgbClr val="ADAFB1"/>
    <a:srgbClr val="FFE680"/>
    <a:srgbClr val="FFCC00"/>
    <a:srgbClr val="EF7D00"/>
    <a:srgbClr val="E52330"/>
    <a:srgbClr val="7FA2A8"/>
    <a:srgbClr val="D4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A10C4-5FD9-47FB-BEF9-90237C2BA078}" v="9" dt="2021-04-22T13:02:46.777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9" autoAdjust="0"/>
    <p:restoredTop sz="96370" autoAdjust="0"/>
  </p:normalViewPr>
  <p:slideViewPr>
    <p:cSldViewPr snapToGrid="0" showGuides="1">
      <p:cViewPr varScale="1">
        <p:scale>
          <a:sx n="83" d="100"/>
          <a:sy n="83" d="100"/>
        </p:scale>
        <p:origin x="992" y="56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5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ladíková, Simona, Mgr." userId="82b66609-5bdd-4017-a7b1-6f891b58f7bf" providerId="ADAL" clId="{25DA10C4-5FD9-47FB-BEF9-90237C2BA078}"/>
    <pc:docChg chg="undo delSld modSld modMainMaster modSection">
      <pc:chgData name="Hladíková, Simona, Mgr." userId="82b66609-5bdd-4017-a7b1-6f891b58f7bf" providerId="ADAL" clId="{25DA10C4-5FD9-47FB-BEF9-90237C2BA078}" dt="2021-04-23T08:20:29.570" v="183" actId="2696"/>
      <pc:docMkLst>
        <pc:docMk/>
      </pc:docMkLst>
      <pc:sldChg chg="modSp">
        <pc:chgData name="Hladíková, Simona, Mgr." userId="82b66609-5bdd-4017-a7b1-6f891b58f7bf" providerId="ADAL" clId="{25DA10C4-5FD9-47FB-BEF9-90237C2BA078}" dt="2021-04-22T09:07:28.258" v="3" actId="20577"/>
        <pc:sldMkLst>
          <pc:docMk/>
          <pc:sldMk cId="1029424965" sldId="438"/>
        </pc:sldMkLst>
        <pc:spChg chg="mod">
          <ac:chgData name="Hladíková, Simona, Mgr." userId="82b66609-5bdd-4017-a7b1-6f891b58f7bf" providerId="ADAL" clId="{25DA10C4-5FD9-47FB-BEF9-90237C2BA078}" dt="2021-04-22T09:07:28.258" v="3" actId="20577"/>
          <ac:spMkLst>
            <pc:docMk/>
            <pc:sldMk cId="1029424965" sldId="438"/>
            <ac:spMk id="313" creationId="{16A90281-53BA-4A92-A8D7-D36A28B7FE19}"/>
          </ac:spMkLst>
        </pc:spChg>
      </pc:sldChg>
      <pc:sldChg chg="del">
        <pc:chgData name="Hladíková, Simona, Mgr." userId="82b66609-5bdd-4017-a7b1-6f891b58f7bf" providerId="ADAL" clId="{25DA10C4-5FD9-47FB-BEF9-90237C2BA078}" dt="2021-04-23T08:20:29.570" v="183" actId="2696"/>
        <pc:sldMkLst>
          <pc:docMk/>
          <pc:sldMk cId="1364526702" sldId="519"/>
        </pc:sldMkLst>
      </pc:sldChg>
      <pc:sldChg chg="modSp">
        <pc:chgData name="Hladíková, Simona, Mgr." userId="82b66609-5bdd-4017-a7b1-6f891b58f7bf" providerId="ADAL" clId="{25DA10C4-5FD9-47FB-BEF9-90237C2BA078}" dt="2021-04-22T09:08:17.901" v="44" actId="2"/>
        <pc:sldMkLst>
          <pc:docMk/>
          <pc:sldMk cId="129422263" sldId="523"/>
        </pc:sldMkLst>
        <pc:spChg chg="mod">
          <ac:chgData name="Hladíková, Simona, Mgr." userId="82b66609-5bdd-4017-a7b1-6f891b58f7bf" providerId="ADAL" clId="{25DA10C4-5FD9-47FB-BEF9-90237C2BA078}" dt="2021-04-22T09:08:17.901" v="44" actId="2"/>
          <ac:spMkLst>
            <pc:docMk/>
            <pc:sldMk cId="129422263" sldId="523"/>
            <ac:spMk id="2" creationId="{F7B8159E-764C-4CA2-A905-A7C8DA52FC53}"/>
          </ac:spMkLst>
        </pc:spChg>
      </pc:sldChg>
      <pc:sldChg chg="modSp">
        <pc:chgData name="Hladíková, Simona, Mgr." userId="82b66609-5bdd-4017-a7b1-6f891b58f7bf" providerId="ADAL" clId="{25DA10C4-5FD9-47FB-BEF9-90237C2BA078}" dt="2021-04-22T09:06:55.350" v="1" actId="20577"/>
        <pc:sldMkLst>
          <pc:docMk/>
          <pc:sldMk cId="2226092408" sldId="1327"/>
        </pc:sldMkLst>
        <pc:spChg chg="mod">
          <ac:chgData name="Hladíková, Simona, Mgr." userId="82b66609-5bdd-4017-a7b1-6f891b58f7bf" providerId="ADAL" clId="{25DA10C4-5FD9-47FB-BEF9-90237C2BA078}" dt="2021-04-22T09:06:55.350" v="1" actId="20577"/>
          <ac:spMkLst>
            <pc:docMk/>
            <pc:sldMk cId="2226092408" sldId="1327"/>
            <ac:spMk id="9" creationId="{87101A4E-D93E-4387-9DC3-F03C23B13028}"/>
          </ac:spMkLst>
        </pc:spChg>
      </pc:sldChg>
      <pc:sldChg chg="modSp">
        <pc:chgData name="Hladíková, Simona, Mgr." userId="82b66609-5bdd-4017-a7b1-6f891b58f7bf" providerId="ADAL" clId="{25DA10C4-5FD9-47FB-BEF9-90237C2BA078}" dt="2021-04-22T12:58:50.924" v="48" actId="14100"/>
        <pc:sldMkLst>
          <pc:docMk/>
          <pc:sldMk cId="3507961153" sldId="1329"/>
        </pc:sldMkLst>
        <pc:spChg chg="mod">
          <ac:chgData name="Hladíková, Simona, Mgr." userId="82b66609-5bdd-4017-a7b1-6f891b58f7bf" providerId="ADAL" clId="{25DA10C4-5FD9-47FB-BEF9-90237C2BA078}" dt="2021-04-22T09:07:45.544" v="5" actId="2"/>
          <ac:spMkLst>
            <pc:docMk/>
            <pc:sldMk cId="3507961153" sldId="1329"/>
            <ac:spMk id="6" creationId="{A2583A08-6581-420C-81AD-89AE3E5544F4}"/>
          </ac:spMkLst>
        </pc:spChg>
        <pc:picChg chg="mod">
          <ac:chgData name="Hladíková, Simona, Mgr." userId="82b66609-5bdd-4017-a7b1-6f891b58f7bf" providerId="ADAL" clId="{25DA10C4-5FD9-47FB-BEF9-90237C2BA078}" dt="2021-04-22T12:58:50.924" v="48" actId="14100"/>
          <ac:picMkLst>
            <pc:docMk/>
            <pc:sldMk cId="3507961153" sldId="1329"/>
            <ac:picMk id="8" creationId="{C9777062-6054-4361-AC57-415AD8544A0C}"/>
          </ac:picMkLst>
        </pc:picChg>
      </pc:sldChg>
      <pc:sldChg chg="modSp">
        <pc:chgData name="Hladíková, Simona, Mgr." userId="82b66609-5bdd-4017-a7b1-6f891b58f7bf" providerId="ADAL" clId="{25DA10C4-5FD9-47FB-BEF9-90237C2BA078}" dt="2021-04-22T09:07:47.379" v="13" actId="2"/>
        <pc:sldMkLst>
          <pc:docMk/>
          <pc:sldMk cId="2054423256" sldId="1331"/>
        </pc:sldMkLst>
        <pc:spChg chg="mod">
          <ac:chgData name="Hladíková, Simona, Mgr." userId="82b66609-5bdd-4017-a7b1-6f891b58f7bf" providerId="ADAL" clId="{25DA10C4-5FD9-47FB-BEF9-90237C2BA078}" dt="2021-04-22T09:07:46.946" v="11" actId="2"/>
          <ac:spMkLst>
            <pc:docMk/>
            <pc:sldMk cId="2054423256" sldId="1331"/>
            <ac:spMk id="5" creationId="{8F22B4C5-5C70-4EDF-A07A-07FEF671FD7D}"/>
          </ac:spMkLst>
        </pc:spChg>
        <pc:spChg chg="mod">
          <ac:chgData name="Hladíková, Simona, Mgr." userId="82b66609-5bdd-4017-a7b1-6f891b58f7bf" providerId="ADAL" clId="{25DA10C4-5FD9-47FB-BEF9-90237C2BA078}" dt="2021-04-22T09:07:47.379" v="13" actId="2"/>
          <ac:spMkLst>
            <pc:docMk/>
            <pc:sldMk cId="2054423256" sldId="1331"/>
            <ac:spMk id="6" creationId="{A2583A08-6581-420C-81AD-89AE3E5544F4}"/>
          </ac:spMkLst>
        </pc:spChg>
      </pc:sldChg>
      <pc:sldChg chg="modSp">
        <pc:chgData name="Hladíková, Simona, Mgr." userId="82b66609-5bdd-4017-a7b1-6f891b58f7bf" providerId="ADAL" clId="{25DA10C4-5FD9-47FB-BEF9-90237C2BA078}" dt="2021-04-22T12:59:30.227" v="54" actId="1076"/>
        <pc:sldMkLst>
          <pc:docMk/>
          <pc:sldMk cId="3580904860" sldId="1332"/>
        </pc:sldMkLst>
        <pc:spChg chg="mod">
          <ac:chgData name="Hladíková, Simona, Mgr." userId="82b66609-5bdd-4017-a7b1-6f891b58f7bf" providerId="ADAL" clId="{25DA10C4-5FD9-47FB-BEF9-90237C2BA078}" dt="2021-04-22T12:59:19.860" v="53" actId="14100"/>
          <ac:spMkLst>
            <pc:docMk/>
            <pc:sldMk cId="3580904860" sldId="1332"/>
            <ac:spMk id="5" creationId="{8F22B4C5-5C70-4EDF-A07A-07FEF671FD7D}"/>
          </ac:spMkLst>
        </pc:spChg>
        <pc:spChg chg="mod">
          <ac:chgData name="Hladíková, Simona, Mgr." userId="82b66609-5bdd-4017-a7b1-6f891b58f7bf" providerId="ADAL" clId="{25DA10C4-5FD9-47FB-BEF9-90237C2BA078}" dt="2021-04-22T12:59:30.227" v="54" actId="1076"/>
          <ac:spMkLst>
            <pc:docMk/>
            <pc:sldMk cId="3580904860" sldId="1332"/>
            <ac:spMk id="6" creationId="{A2583A08-6581-420C-81AD-89AE3E5544F4}"/>
          </ac:spMkLst>
        </pc:spChg>
        <pc:picChg chg="mod">
          <ac:chgData name="Hladíková, Simona, Mgr." userId="82b66609-5bdd-4017-a7b1-6f891b58f7bf" providerId="ADAL" clId="{25DA10C4-5FD9-47FB-BEF9-90237C2BA078}" dt="2021-04-22T12:59:14.514" v="52" actId="1076"/>
          <ac:picMkLst>
            <pc:docMk/>
            <pc:sldMk cId="3580904860" sldId="1332"/>
            <ac:picMk id="8" creationId="{1C847140-8075-42B5-97EC-665061A31942}"/>
          </ac:picMkLst>
        </pc:picChg>
      </pc:sldChg>
      <pc:sldChg chg="modSp">
        <pc:chgData name="Hladíková, Simona, Mgr." userId="82b66609-5bdd-4017-a7b1-6f891b58f7bf" providerId="ADAL" clId="{25DA10C4-5FD9-47FB-BEF9-90237C2BA078}" dt="2021-04-23T08:18:23.419" v="182" actId="20577"/>
        <pc:sldMkLst>
          <pc:docMk/>
          <pc:sldMk cId="4187653458" sldId="1333"/>
        </pc:sldMkLst>
        <pc:spChg chg="mod">
          <ac:chgData name="Hladíková, Simona, Mgr." userId="82b66609-5bdd-4017-a7b1-6f891b58f7bf" providerId="ADAL" clId="{25DA10C4-5FD9-47FB-BEF9-90237C2BA078}" dt="2021-04-23T08:18:23.419" v="182" actId="20577"/>
          <ac:spMkLst>
            <pc:docMk/>
            <pc:sldMk cId="4187653458" sldId="1333"/>
            <ac:spMk id="5" creationId="{8F22B4C5-5C70-4EDF-A07A-07FEF671FD7D}"/>
          </ac:spMkLst>
        </pc:spChg>
        <pc:spChg chg="mod">
          <ac:chgData name="Hladíková, Simona, Mgr." userId="82b66609-5bdd-4017-a7b1-6f891b58f7bf" providerId="ADAL" clId="{25DA10C4-5FD9-47FB-BEF9-90237C2BA078}" dt="2021-04-22T09:07:46.745" v="10" actId="2"/>
          <ac:spMkLst>
            <pc:docMk/>
            <pc:sldMk cId="4187653458" sldId="1333"/>
            <ac:spMk id="6" creationId="{A2583A08-6581-420C-81AD-89AE3E5544F4}"/>
          </ac:spMkLst>
        </pc:spChg>
      </pc:sldChg>
      <pc:sldChg chg="modSp">
        <pc:chgData name="Hladíková, Simona, Mgr." userId="82b66609-5bdd-4017-a7b1-6f891b58f7bf" providerId="ADAL" clId="{25DA10C4-5FD9-47FB-BEF9-90237C2BA078}" dt="2021-04-23T06:03:27.608" v="181" actId="20577"/>
        <pc:sldMkLst>
          <pc:docMk/>
          <pc:sldMk cId="661441329" sldId="1334"/>
        </pc:sldMkLst>
        <pc:spChg chg="mod">
          <ac:chgData name="Hladíková, Simona, Mgr." userId="82b66609-5bdd-4017-a7b1-6f891b58f7bf" providerId="ADAL" clId="{25DA10C4-5FD9-47FB-BEF9-90237C2BA078}" dt="2021-04-23T06:03:27.608" v="181" actId="20577"/>
          <ac:spMkLst>
            <pc:docMk/>
            <pc:sldMk cId="661441329" sldId="1334"/>
            <ac:spMk id="5" creationId="{8F22B4C5-5C70-4EDF-A07A-07FEF671FD7D}"/>
          </ac:spMkLst>
        </pc:spChg>
        <pc:spChg chg="mod">
          <ac:chgData name="Hladíková, Simona, Mgr." userId="82b66609-5bdd-4017-a7b1-6f891b58f7bf" providerId="ADAL" clId="{25DA10C4-5FD9-47FB-BEF9-90237C2BA078}" dt="2021-04-22T09:07:47.834" v="15" actId="2"/>
          <ac:spMkLst>
            <pc:docMk/>
            <pc:sldMk cId="661441329" sldId="1334"/>
            <ac:spMk id="6" creationId="{A2583A08-6581-420C-81AD-89AE3E5544F4}"/>
          </ac:spMkLst>
        </pc:spChg>
        <pc:picChg chg="mod">
          <ac:chgData name="Hladíková, Simona, Mgr." userId="82b66609-5bdd-4017-a7b1-6f891b58f7bf" providerId="ADAL" clId="{25DA10C4-5FD9-47FB-BEF9-90237C2BA078}" dt="2021-04-22T13:00:05.416" v="57" actId="14100"/>
          <ac:picMkLst>
            <pc:docMk/>
            <pc:sldMk cId="661441329" sldId="1334"/>
            <ac:picMk id="8" creationId="{4E850BCC-5E35-406E-A8A2-587AF7A2210D}"/>
          </ac:picMkLst>
        </pc:picChg>
      </pc:sldChg>
      <pc:sldChg chg="modSp">
        <pc:chgData name="Hladíková, Simona, Mgr." userId="82b66609-5bdd-4017-a7b1-6f891b58f7bf" providerId="ADAL" clId="{25DA10C4-5FD9-47FB-BEF9-90237C2BA078}" dt="2021-04-22T09:07:48.447" v="18" actId="2"/>
        <pc:sldMkLst>
          <pc:docMk/>
          <pc:sldMk cId="4093132194" sldId="1335"/>
        </pc:sldMkLst>
        <pc:spChg chg="mod">
          <ac:chgData name="Hladíková, Simona, Mgr." userId="82b66609-5bdd-4017-a7b1-6f891b58f7bf" providerId="ADAL" clId="{25DA10C4-5FD9-47FB-BEF9-90237C2BA078}" dt="2021-04-22T09:07:48.053" v="16" actId="2"/>
          <ac:spMkLst>
            <pc:docMk/>
            <pc:sldMk cId="4093132194" sldId="1335"/>
            <ac:spMk id="5" creationId="{8F22B4C5-5C70-4EDF-A07A-07FEF671FD7D}"/>
          </ac:spMkLst>
        </pc:spChg>
        <pc:spChg chg="mod">
          <ac:chgData name="Hladíková, Simona, Mgr." userId="82b66609-5bdd-4017-a7b1-6f891b58f7bf" providerId="ADAL" clId="{25DA10C4-5FD9-47FB-BEF9-90237C2BA078}" dt="2021-04-22T09:07:48.447" v="18" actId="2"/>
          <ac:spMkLst>
            <pc:docMk/>
            <pc:sldMk cId="4093132194" sldId="1335"/>
            <ac:spMk id="6" creationId="{A2583A08-6581-420C-81AD-89AE3E5544F4}"/>
          </ac:spMkLst>
        </pc:spChg>
      </pc:sldChg>
      <pc:sldChg chg="modSp">
        <pc:chgData name="Hladíková, Simona, Mgr." userId="82b66609-5bdd-4017-a7b1-6f891b58f7bf" providerId="ADAL" clId="{25DA10C4-5FD9-47FB-BEF9-90237C2BA078}" dt="2021-04-22T13:04:12.288" v="180" actId="20577"/>
        <pc:sldMkLst>
          <pc:docMk/>
          <pc:sldMk cId="3873686449" sldId="1336"/>
        </pc:sldMkLst>
        <pc:spChg chg="mod">
          <ac:chgData name="Hladíková, Simona, Mgr." userId="82b66609-5bdd-4017-a7b1-6f891b58f7bf" providerId="ADAL" clId="{25DA10C4-5FD9-47FB-BEF9-90237C2BA078}" dt="2021-04-22T13:04:12.288" v="180" actId="20577"/>
          <ac:spMkLst>
            <pc:docMk/>
            <pc:sldMk cId="3873686449" sldId="1336"/>
            <ac:spMk id="5" creationId="{E0A2FDD8-1855-46B1-8285-4A2AD72D0991}"/>
          </ac:spMkLst>
        </pc:spChg>
        <pc:spChg chg="mod">
          <ac:chgData name="Hladíková, Simona, Mgr." userId="82b66609-5bdd-4017-a7b1-6f891b58f7bf" providerId="ADAL" clId="{25DA10C4-5FD9-47FB-BEF9-90237C2BA078}" dt="2021-04-22T13:03:09.142" v="111" actId="20577"/>
          <ac:spMkLst>
            <pc:docMk/>
            <pc:sldMk cId="3873686449" sldId="1336"/>
            <ac:spMk id="9" creationId="{517C0F82-3EDB-4543-A51C-75B4BCFC636A}"/>
          </ac:spMkLst>
        </pc:spChg>
        <pc:spChg chg="mod">
          <ac:chgData name="Hladíková, Simona, Mgr." userId="82b66609-5bdd-4017-a7b1-6f891b58f7bf" providerId="ADAL" clId="{25DA10C4-5FD9-47FB-BEF9-90237C2BA078}" dt="2021-04-22T13:03:13.450" v="112" actId="20577"/>
          <ac:spMkLst>
            <pc:docMk/>
            <pc:sldMk cId="3873686449" sldId="1336"/>
            <ac:spMk id="17" creationId="{867342FD-B6B9-40E1-B629-EB8BB8AEF83A}"/>
          </ac:spMkLst>
        </pc:spChg>
        <pc:spChg chg="mod">
          <ac:chgData name="Hladíková, Simona, Mgr." userId="82b66609-5bdd-4017-a7b1-6f891b58f7bf" providerId="ADAL" clId="{25DA10C4-5FD9-47FB-BEF9-90237C2BA078}" dt="2021-04-22T13:03:28.543" v="113" actId="1076"/>
          <ac:spMkLst>
            <pc:docMk/>
            <pc:sldMk cId="3873686449" sldId="1336"/>
            <ac:spMk id="20" creationId="{0B96CB5F-E209-4B20-9006-53A858BC540B}"/>
          </ac:spMkLst>
        </pc:spChg>
      </pc:sldChg>
      <pc:sldMasterChg chg="modSp">
        <pc:chgData name="Hladíková, Simona, Mgr." userId="82b66609-5bdd-4017-a7b1-6f891b58f7bf" providerId="ADAL" clId="{25DA10C4-5FD9-47FB-BEF9-90237C2BA078}" dt="2021-04-22T09:08:16.399" v="42" actId="2"/>
        <pc:sldMasterMkLst>
          <pc:docMk/>
          <pc:sldMasterMk cId="1392001181" sldId="2147483648"/>
        </pc:sldMasterMkLst>
        <pc:spChg chg="mod">
          <ac:chgData name="Hladíková, Simona, Mgr." userId="82b66609-5bdd-4017-a7b1-6f891b58f7bf" providerId="ADAL" clId="{25DA10C4-5FD9-47FB-BEF9-90237C2BA078}" dt="2021-04-22T09:08:16.399" v="42" actId="2"/>
          <ac:spMkLst>
            <pc:docMk/>
            <pc:sldMasterMk cId="1392001181" sldId="2147483648"/>
            <ac:spMk id="5" creationId="{F21EC125-AEE3-4B36-B8B0-D39D69B0058D}"/>
          </ac:spMkLst>
        </pc:spChg>
        <pc:spChg chg="mod">
          <ac:chgData name="Hladíková, Simona, Mgr." userId="82b66609-5bdd-4017-a7b1-6f891b58f7bf" providerId="ADAL" clId="{25DA10C4-5FD9-47FB-BEF9-90237C2BA078}" dt="2021-04-22T09:08:13.670" v="39" actId="2"/>
          <ac:spMkLst>
            <pc:docMk/>
            <pc:sldMasterMk cId="1392001181" sldId="2147483648"/>
            <ac:spMk id="22" creationId="{718DA65E-9F97-4503-A60E-7AF51345C168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8B47FEC-3C4E-4867-B16D-6DFE0860EB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7BA648-04EE-4B4F-B799-DCCC548F0D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2FB96-A19A-4447-99A0-5B7164288B41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5C117C-E12B-4E6A-910B-7FA2354C93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CA0FF4-1E7D-4559-BB79-781BA505A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F20C1-5622-4245-9173-04293BCCD2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41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8C698-B6E6-4825-BE5C-D88ABA108705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Upravit formát hlavního textu</a:t>
            </a:r>
            <a:endParaRPr lang="cs-CZ"/>
          </a:p>
          <a:p>
            <a:pPr lvl="1"/>
            <a:r>
              <a:rPr lang="cs-CZ"/>
              <a:t>První</a:t>
            </a:r>
            <a:r>
              <a:rPr lang="de-DE"/>
              <a:t> </a:t>
            </a:r>
            <a:r>
              <a:rPr lang="cs-CZ"/>
              <a:t>úroveň</a:t>
            </a:r>
            <a:endParaRPr lang="de-DE"/>
          </a:p>
          <a:p>
            <a:pPr lvl="2"/>
            <a:r>
              <a:rPr lang="cs-CZ"/>
              <a:t>Druhá</a:t>
            </a:r>
            <a:r>
              <a:rPr lang="de-DE"/>
              <a:t> </a:t>
            </a:r>
            <a:r>
              <a:rPr lang="cs-CZ"/>
              <a:t>úroveň</a:t>
            </a:r>
            <a:endParaRPr lang="de-DE"/>
          </a:p>
          <a:p>
            <a:pPr lvl="3"/>
            <a:r>
              <a:rPr lang="cs-CZ"/>
              <a:t>Třetí</a:t>
            </a:r>
            <a:r>
              <a:rPr lang="de-DE"/>
              <a:t> </a:t>
            </a:r>
            <a:r>
              <a:rPr lang="cs-CZ"/>
              <a:t>úroveň</a:t>
            </a:r>
            <a:endParaRPr lang="de-DE"/>
          </a:p>
          <a:p>
            <a:pPr lvl="4"/>
            <a:r>
              <a:rPr lang="cs-CZ"/>
              <a:t>Čtvrtá úroveň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0B9E-069B-45F3-9BF7-07F1EA0B1F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4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D0B9E-069B-45F3-9BF7-07F1EA0B1F0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5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prezenta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ergiefeld">
            <a:extLst>
              <a:ext uri="{FF2B5EF4-FFF2-40B4-BE49-F238E27FC236}">
                <a16:creationId xmlns:a16="http://schemas.microsoft.com/office/drawing/2014/main" id="{16BD3CE1-BE51-4D71-99C6-18F96DC18C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173" y="1980263"/>
            <a:ext cx="3551827" cy="3168000"/>
          </a:xfrm>
          <a:prstGeom prst="rect">
            <a:avLst/>
          </a:prstGeom>
        </p:spPr>
      </p:pic>
      <p:pic>
        <p:nvPicPr>
          <p:cNvPr id="23" name="RWE Logo">
            <a:extLst>
              <a:ext uri="{FF2B5EF4-FFF2-40B4-BE49-F238E27FC236}">
                <a16:creationId xmlns:a16="http://schemas.microsoft.com/office/drawing/2014/main" id="{55386AFA-5C87-4DD0-90DA-C27B4195EA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000" y="288000"/>
            <a:ext cx="1260000" cy="360000"/>
          </a:xfrm>
          <a:prstGeom prst="rect">
            <a:avLst/>
          </a:prstGeom>
        </p:spPr>
      </p:pic>
      <p:sp>
        <p:nvSpPr>
          <p:cNvPr id="21" name="Thema/Unterthema">
            <a:extLst>
              <a:ext uri="{FF2B5EF4-FFF2-40B4-BE49-F238E27FC236}">
                <a16:creationId xmlns:a16="http://schemas.microsoft.com/office/drawing/2014/main" id="{EC07B22B-D9D1-4E18-9044-5F6D7DC01C9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pl-PL" noProof="0"/>
              <a:t>Předmět prezentace na první úrovni</a:t>
            </a:r>
            <a:r>
              <a:rPr lang="en-GB" noProof="0"/>
              <a:t> // </a:t>
            </a:r>
            <a:r>
              <a:rPr lang="it-IT" noProof="0"/>
              <a:t>pro dílčí téma a další informace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r>
              <a:rPr lang="en-GB" noProof="0"/>
              <a:t> </a:t>
            </a:r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8618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pos="5420" userDrawn="1">
          <p15:clr>
            <a:srgbClr val="FBAE40"/>
          </p15:clr>
        </p15:guide>
        <p15:guide id="3" orient="horz" pos="1361" userDrawn="1">
          <p15:clr>
            <a:srgbClr val="FBAE40"/>
          </p15:clr>
        </p15:guide>
        <p15:guide id="5" pos="4263" userDrawn="1">
          <p15:clr>
            <a:srgbClr val="FBAE40"/>
          </p15:clr>
        </p15:guide>
        <p15:guide id="6" orient="horz" pos="29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">
            <a:extLst>
              <a:ext uri="{FF2B5EF4-FFF2-40B4-BE49-F238E27FC236}">
                <a16:creationId xmlns:a16="http://schemas.microsoft.com/office/drawing/2014/main" id="{7937C116-263C-44A1-87D8-7540143002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4D33A8-B3C4-4669-950A-C0A719D0758C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19" name="Quelle">
            <a:extLst>
              <a:ext uri="{FF2B5EF4-FFF2-40B4-BE49-F238E27FC236}">
                <a16:creationId xmlns:a16="http://schemas.microsoft.com/office/drawing/2014/main" id="{1A96136A-5EC6-4C9F-97BB-7F0DFC1B9EF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Zdroj (tučně): ukázkový zdroj # (horní index) ukázkový zdroj # (horní index) ukázkový zdroj // žádné další úrovně</a:t>
            </a:r>
            <a:endParaRPr lang="en-GB" noProof="0" dirty="0"/>
          </a:p>
        </p:txBody>
      </p:sp>
      <p:sp>
        <p:nvSpPr>
          <p:cNvPr id="3" name="Inhalt">
            <a:extLst>
              <a:ext uri="{FF2B5EF4-FFF2-40B4-BE49-F238E27FC236}">
                <a16:creationId xmlns:a16="http://schemas.microsoft.com/office/drawing/2014/main" id="{98C7491E-756C-46A1-B1E4-A02BE90EE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2" y="1438274"/>
            <a:ext cx="8064000" cy="32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a číslování) </a:t>
            </a:r>
            <a:br>
              <a:rPr lang="cs-CZ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5"/>
            <a:r>
              <a:rPr lang="cs-CZ" noProof="0"/>
              <a:t>Šestá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6"/>
            <a:r>
              <a:rPr lang="cs-CZ" noProof="0"/>
              <a:t>Sedmá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7"/>
            <a:r>
              <a:rPr lang="cs-CZ" noProof="0"/>
              <a:t>Osmá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8"/>
            <a:r>
              <a:rPr lang="cs-CZ" noProof="0"/>
              <a:t>Devátá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  <p:sp>
        <p:nvSpPr>
          <p:cNvPr id="7" name="Headline/Subheadline">
            <a:extLst>
              <a:ext uri="{FF2B5EF4-FFF2-40B4-BE49-F238E27FC236}">
                <a16:creationId xmlns:a16="http://schemas.microsoft.com/office/drawing/2014/main" id="{ED731C04-CFBC-4232-9BBD-2CF92ECAD7A9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Nadpis na první úrovni // pro podnadpis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3D0293CA-61BE-4E8C-9658-5A1F2AFBF21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61442" y="4912705"/>
            <a:ext cx="711200" cy="1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600" dirty="0">
                <a:solidFill>
                  <a:schemeClr val="accent2"/>
                </a:solidFill>
                <a:latin typeface="+mn-lt"/>
                <a:cs typeface="Arial" charset="0"/>
              </a:rPr>
              <a:t>PAGE </a:t>
            </a:r>
            <a:fld id="{83B66D11-DB50-4A41-8ECB-E8A66ADFA690}" type="slidenum">
              <a:rPr lang="en-US" sz="600" smtClean="0">
                <a:solidFill>
                  <a:schemeClr val="accent2"/>
                </a:solidFill>
                <a:latin typeface="+mn-lt"/>
                <a:cs typeface="Arial" charset="0"/>
              </a:rPr>
              <a:pPr algn="r" eaLnBrk="1" hangingPunct="1"/>
              <a:t>‹#›</a:t>
            </a:fld>
            <a:endParaRPr lang="en-US" sz="600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7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906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6" userDrawn="1">
          <p15:clr>
            <a:srgbClr val="FBAE40"/>
          </p15:clr>
        </p15:guide>
        <p15:guide id="6" orient="horz" pos="29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nadpis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>
            <a:extLst>
              <a:ext uri="{FF2B5EF4-FFF2-40B4-BE49-F238E27FC236}">
                <a16:creationId xmlns:a16="http://schemas.microsoft.com/office/drawing/2014/main" id="{37E27EA3-12B6-45BA-B20A-4CA637791E7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21" name="Fußzeile">
            <a:extLst>
              <a:ext uri="{FF2B5EF4-FFF2-40B4-BE49-F238E27FC236}">
                <a16:creationId xmlns:a16="http://schemas.microsoft.com/office/drawing/2014/main" id="{3B699A9C-4DF5-4D16-8023-019C9CA4B90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20" name="Datum">
            <a:extLst>
              <a:ext uri="{FF2B5EF4-FFF2-40B4-BE49-F238E27FC236}">
                <a16:creationId xmlns:a16="http://schemas.microsoft.com/office/drawing/2014/main" id="{BF8CECC2-DF5C-4EA5-B029-37E05F570F98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F60BA21-7FDC-492E-9FB8-304EC0A2D47F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41" name="Quelle">
            <a:extLst>
              <a:ext uri="{FF2B5EF4-FFF2-40B4-BE49-F238E27FC236}">
                <a16:creationId xmlns:a16="http://schemas.microsoft.com/office/drawing/2014/main" id="{35AF177F-7226-4277-BA4E-87531651F1FC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Zdroj (tučně): ukázkový zdroj # (horní index) ukázkový zdroj # (horní index) ukázkový zdroj // žádné další úrovně</a:t>
            </a:r>
            <a:endParaRPr lang="en-GB" noProof="0" dirty="0"/>
          </a:p>
        </p:txBody>
      </p:sp>
      <p:sp>
        <p:nvSpPr>
          <p:cNvPr id="31" name="Inhalt">
            <a:extLst>
              <a:ext uri="{FF2B5EF4-FFF2-40B4-BE49-F238E27FC236}">
                <a16:creationId xmlns:a16="http://schemas.microsoft.com/office/drawing/2014/main" id="{DC99EEA0-2450-4DE2-BF6B-D8B69BD48C6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81539" y="1962150"/>
            <a:ext cx="3924000" cy="271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a číslování) </a:t>
            </a:r>
            <a:br>
              <a:rPr lang="cs-CZ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</p:txBody>
      </p:sp>
      <p:cxnSp>
        <p:nvCxnSpPr>
          <p:cNvPr id="32" name="Überschrift Linie">
            <a:extLst>
              <a:ext uri="{FF2B5EF4-FFF2-40B4-BE49-F238E27FC236}">
                <a16:creationId xmlns:a16="http://schemas.microsoft.com/office/drawing/2014/main" id="{A209A980-C21C-4E44-B5DC-221B1EA5F43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426620"/>
            <a:ext cx="392430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Überschrift">
            <a:extLst>
              <a:ext uri="{FF2B5EF4-FFF2-40B4-BE49-F238E27FC236}">
                <a16:creationId xmlns:a16="http://schemas.microsoft.com/office/drawing/2014/main" id="{31562D90-3A1C-4DDA-8967-C36382B1878F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4680000" y="1141413"/>
            <a:ext cx="3924301" cy="539830"/>
          </a:xfrm>
        </p:spPr>
        <p:txBody>
          <a:bodyPr vert="horz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/>
              <a:t>Nadpis, možné jsou </a:t>
            </a:r>
            <a:br>
              <a:rPr lang="cs-CZ"/>
            </a:br>
            <a:r>
              <a:rPr lang="en-GB"/>
              <a:t>i dv</a:t>
            </a:r>
            <a:r>
              <a:rPr lang="cs-CZ"/>
              <a:t>a</a:t>
            </a:r>
            <a:r>
              <a:rPr lang="en-GB"/>
              <a:t> řádky</a:t>
            </a:r>
            <a:endParaRPr lang="en-GB" noProof="0" dirty="0"/>
          </a:p>
        </p:txBody>
      </p:sp>
      <p:sp>
        <p:nvSpPr>
          <p:cNvPr id="34" name="Inhalt">
            <a:extLst>
              <a:ext uri="{FF2B5EF4-FFF2-40B4-BE49-F238E27FC236}">
                <a16:creationId xmlns:a16="http://schemas.microsoft.com/office/drawing/2014/main" id="{28EFB929-3258-4B86-BC6E-EDD7024F31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3" y="1962150"/>
            <a:ext cx="3924300" cy="271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288000" indent="0">
              <a:buNone/>
              <a:defRPr/>
            </a:lvl6pPr>
            <a:lvl7pPr marL="288000" indent="0">
              <a:buNone/>
              <a:defRPr/>
            </a:lvl7pPr>
            <a:lvl8pPr marL="288000" indent="0">
              <a:buNone/>
              <a:defRPr/>
            </a:lvl8pPr>
            <a:lvl9pPr marL="288000" indent="0">
              <a:buNone/>
              <a:defRPr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a číslování) </a:t>
            </a:r>
            <a:br>
              <a:rPr lang="cs-CZ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</p:txBody>
      </p:sp>
      <p:cxnSp>
        <p:nvCxnSpPr>
          <p:cNvPr id="35" name="Überschrift Linie">
            <a:extLst>
              <a:ext uri="{FF2B5EF4-FFF2-40B4-BE49-F238E27FC236}">
                <a16:creationId xmlns:a16="http://schemas.microsoft.com/office/drawing/2014/main" id="{61A47817-5B24-4B7B-A9BE-075F617E5E27}"/>
              </a:ext>
            </a:extLst>
          </p:cNvPr>
          <p:cNvCxnSpPr>
            <a:cxnSpLocks/>
          </p:cNvCxnSpPr>
          <p:nvPr userDrawn="1"/>
        </p:nvCxnSpPr>
        <p:spPr>
          <a:xfrm>
            <a:off x="538163" y="1426620"/>
            <a:ext cx="39243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Überschrift">
            <a:extLst>
              <a:ext uri="{FF2B5EF4-FFF2-40B4-BE49-F238E27FC236}">
                <a16:creationId xmlns:a16="http://schemas.microsoft.com/office/drawing/2014/main" id="{4324A403-E577-4892-A5F6-2CE099DABA9B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3" y="1141413"/>
            <a:ext cx="3924301" cy="539830"/>
          </a:xfrm>
        </p:spPr>
        <p:txBody>
          <a:bodyPr vert="horz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/>
              <a:t>Nadpis, možné jsou </a:t>
            </a:r>
            <a:br>
              <a:rPr lang="cs-CZ"/>
            </a:br>
            <a:r>
              <a:rPr lang="en-GB"/>
              <a:t>i dv</a:t>
            </a:r>
            <a:r>
              <a:rPr lang="cs-CZ"/>
              <a:t>a</a:t>
            </a:r>
            <a:r>
              <a:rPr lang="en-GB"/>
              <a:t> řádky</a:t>
            </a:r>
            <a:endParaRPr lang="en-GB" noProof="0" dirty="0"/>
          </a:p>
        </p:txBody>
      </p:sp>
      <p:sp>
        <p:nvSpPr>
          <p:cNvPr id="23" name="Headline/Subheadline">
            <a:extLst>
              <a:ext uri="{FF2B5EF4-FFF2-40B4-BE49-F238E27FC236}">
                <a16:creationId xmlns:a16="http://schemas.microsoft.com/office/drawing/2014/main" id="{A699C864-1A72-4AE3-AA50-7FAAC99A39FB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Nadpis na první úrovni // pro podnadpis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2054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719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 userDrawn="1">
          <p15:clr>
            <a:srgbClr val="FBAE40"/>
          </p15:clr>
        </p15:guide>
        <p15:guide id="7" orient="horz" pos="1236" userDrawn="1">
          <p15:clr>
            <a:srgbClr val="FBAE40"/>
          </p15:clr>
        </p15:guide>
        <p15:guide id="8" pos="2811" userDrawn="1">
          <p15:clr>
            <a:srgbClr val="FBAE40"/>
          </p15:clr>
        </p15:guide>
        <p15:guide id="9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nadpis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">
            <a:extLst>
              <a:ext uri="{FF2B5EF4-FFF2-40B4-BE49-F238E27FC236}">
                <a16:creationId xmlns:a16="http://schemas.microsoft.com/office/drawing/2014/main" id="{2FDB6D56-61DC-4613-99E3-63895736F9E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24" name="Fußzeile">
            <a:extLst>
              <a:ext uri="{FF2B5EF4-FFF2-40B4-BE49-F238E27FC236}">
                <a16:creationId xmlns:a16="http://schemas.microsoft.com/office/drawing/2014/main" id="{1CAFC038-9346-4FB5-9387-34CF9BB249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23" name="Datum">
            <a:extLst>
              <a:ext uri="{FF2B5EF4-FFF2-40B4-BE49-F238E27FC236}">
                <a16:creationId xmlns:a16="http://schemas.microsoft.com/office/drawing/2014/main" id="{3D9D45D3-E0BD-4426-B6FC-8F6786D8F17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6E3F194-51EF-4ADB-B04B-131DABA470A0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32" name="Quelle">
            <a:extLst>
              <a:ext uri="{FF2B5EF4-FFF2-40B4-BE49-F238E27FC236}">
                <a16:creationId xmlns:a16="http://schemas.microsoft.com/office/drawing/2014/main" id="{A4D602F8-F217-4A7A-A94E-0D8FAA7C0149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Zdroj (tučně): ukázkový zdroj # (horní index) ukázkový zdroj # (horní index) ukázkový zdroj // žádné další úrovně</a:t>
            </a:r>
            <a:endParaRPr lang="en-GB" noProof="0" dirty="0"/>
          </a:p>
        </p:txBody>
      </p:sp>
      <p:sp>
        <p:nvSpPr>
          <p:cNvPr id="21" name="Inhalt">
            <a:extLst>
              <a:ext uri="{FF2B5EF4-FFF2-40B4-BE49-F238E27FC236}">
                <a16:creationId xmlns:a16="http://schemas.microsoft.com/office/drawing/2014/main" id="{1FEE72D6-B346-4185-9104-D09166F7737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11863" y="1908175"/>
            <a:ext cx="2590800" cy="277177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 marL="216000" indent="-216000">
              <a:spcBef>
                <a:spcPts val="400"/>
              </a:spcBef>
              <a:defRPr sz="1400"/>
            </a:lvl3pPr>
            <a:lvl4pPr marL="432000" indent="-216000">
              <a:defRPr sz="1400"/>
            </a:lvl4pPr>
            <a:lvl5pPr marL="216000" indent="-216000">
              <a:spcBef>
                <a:spcPts val="400"/>
              </a:spcBef>
              <a:defRPr sz="1400"/>
            </a:lvl5pPr>
            <a:lvl6pPr marL="432000" indent="-216000">
              <a:defRPr sz="1400"/>
            </a:lvl6pPr>
            <a:lvl7pPr marL="216000">
              <a:defRPr sz="1400"/>
            </a:lvl7pPr>
            <a:lvl8pPr marL="432000">
              <a:defRPr sz="1400"/>
            </a:lvl8pPr>
            <a:lvl9pPr marL="648000" indent="-216000">
              <a:defRPr sz="1400"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a číslování)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</p:txBody>
      </p:sp>
      <p:cxnSp>
        <p:nvCxnSpPr>
          <p:cNvPr id="19" name="Überschrift Linie">
            <a:extLst>
              <a:ext uri="{FF2B5EF4-FFF2-40B4-BE49-F238E27FC236}">
                <a16:creationId xmlns:a16="http://schemas.microsoft.com/office/drawing/2014/main" id="{664531AB-0069-4942-94B1-68A2CEB56B71}"/>
              </a:ext>
            </a:extLst>
          </p:cNvPr>
          <p:cNvCxnSpPr>
            <a:cxnSpLocks/>
          </p:cNvCxnSpPr>
          <p:nvPr userDrawn="1"/>
        </p:nvCxnSpPr>
        <p:spPr>
          <a:xfrm>
            <a:off x="6011863" y="1782000"/>
            <a:ext cx="2592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Überschrift">
            <a:extLst>
              <a:ext uri="{FF2B5EF4-FFF2-40B4-BE49-F238E27FC236}">
                <a16:creationId xmlns:a16="http://schemas.microsoft.com/office/drawing/2014/main" id="{3CC9D01B-CA04-4FFE-BEBE-3030F99C1BF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011862" y="1209802"/>
            <a:ext cx="2589214" cy="468000"/>
          </a:xfrm>
        </p:spPr>
        <p:txBody>
          <a:bodyPr vert="horz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/>
              <a:t>Nadpis, možné jsou </a:t>
            </a:r>
            <a:br>
              <a:rPr lang="cs-CZ"/>
            </a:br>
            <a:r>
              <a:rPr lang="en-GB"/>
              <a:t>i dv</a:t>
            </a:r>
            <a:r>
              <a:rPr lang="cs-CZ"/>
              <a:t>a</a:t>
            </a:r>
            <a:r>
              <a:rPr lang="en-GB"/>
              <a:t> řádky</a:t>
            </a:r>
            <a:endParaRPr lang="en-GB" noProof="0" dirty="0"/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667B37D0-7B19-4518-A3D6-13B7CBF91E2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76601" y="1908175"/>
            <a:ext cx="2590800" cy="277177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 marL="216000" indent="-216000">
              <a:spcBef>
                <a:spcPts val="400"/>
              </a:spcBef>
              <a:defRPr sz="1400"/>
            </a:lvl3pPr>
            <a:lvl4pPr marL="432000" indent="-216000">
              <a:defRPr sz="1400"/>
            </a:lvl4pPr>
            <a:lvl5pPr marL="216000" indent="-216000">
              <a:spcBef>
                <a:spcPts val="400"/>
              </a:spcBef>
              <a:defRPr sz="1400"/>
            </a:lvl5pPr>
            <a:lvl6pPr marL="432000" indent="-216000">
              <a:defRPr sz="1400"/>
            </a:lvl6pPr>
            <a:lvl7pPr marL="216000">
              <a:defRPr sz="1400"/>
            </a:lvl7pPr>
            <a:lvl8pPr marL="432000">
              <a:defRPr sz="1400"/>
            </a:lvl8pPr>
            <a:lvl9pPr marL="648000" indent="-216000">
              <a:defRPr sz="1400"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a číslování)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</p:txBody>
      </p:sp>
      <p:cxnSp>
        <p:nvCxnSpPr>
          <p:cNvPr id="16" name="Überschrift Linie">
            <a:extLst>
              <a:ext uri="{FF2B5EF4-FFF2-40B4-BE49-F238E27FC236}">
                <a16:creationId xmlns:a16="http://schemas.microsoft.com/office/drawing/2014/main" id="{3A3A3E36-F7F0-4FC3-9CEE-E7FF9AB11F07}"/>
              </a:ext>
            </a:extLst>
          </p:cNvPr>
          <p:cNvCxnSpPr>
            <a:cxnSpLocks/>
          </p:cNvCxnSpPr>
          <p:nvPr userDrawn="1"/>
        </p:nvCxnSpPr>
        <p:spPr>
          <a:xfrm>
            <a:off x="3276601" y="1782000"/>
            <a:ext cx="2592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Überschrift">
            <a:extLst>
              <a:ext uri="{FF2B5EF4-FFF2-40B4-BE49-F238E27FC236}">
                <a16:creationId xmlns:a16="http://schemas.microsoft.com/office/drawing/2014/main" id="{3DC8CC4E-8622-4126-AA50-F5A303EC543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3276601" y="1207290"/>
            <a:ext cx="2590800" cy="468000"/>
          </a:xfrm>
        </p:spPr>
        <p:txBody>
          <a:bodyPr vert="horz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/>
              <a:t>Nadpis, možné jsou </a:t>
            </a:r>
            <a:br>
              <a:rPr lang="cs-CZ"/>
            </a:br>
            <a:r>
              <a:rPr lang="en-GB"/>
              <a:t>i dv</a:t>
            </a:r>
            <a:r>
              <a:rPr lang="cs-CZ"/>
              <a:t>a</a:t>
            </a:r>
            <a:r>
              <a:rPr lang="en-GB"/>
              <a:t> řádky</a:t>
            </a:r>
            <a:endParaRPr lang="en-GB" noProof="0" dirty="0"/>
          </a:p>
        </p:txBody>
      </p:sp>
      <p:sp>
        <p:nvSpPr>
          <p:cNvPr id="3" name="Inhalt">
            <a:extLst>
              <a:ext uri="{FF2B5EF4-FFF2-40B4-BE49-F238E27FC236}">
                <a16:creationId xmlns:a16="http://schemas.microsoft.com/office/drawing/2014/main" id="{98C7491E-756C-46A1-B1E4-A02BE90EE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3" y="1908175"/>
            <a:ext cx="2590801" cy="277177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 marL="216000" indent="-216000">
              <a:spcBef>
                <a:spcPts val="400"/>
              </a:spcBef>
              <a:defRPr sz="1400"/>
            </a:lvl3pPr>
            <a:lvl4pPr marL="432000" indent="-216000">
              <a:defRPr sz="1400"/>
            </a:lvl4pPr>
            <a:lvl5pPr marL="216000" indent="-216000">
              <a:spcBef>
                <a:spcPts val="400"/>
              </a:spcBef>
              <a:defRPr sz="1400"/>
            </a:lvl5pPr>
            <a:lvl6pPr marL="432000" indent="-216000">
              <a:defRPr sz="1400"/>
            </a:lvl6pPr>
            <a:lvl7pPr marL="216000">
              <a:defRPr sz="1400"/>
            </a:lvl7pPr>
            <a:lvl8pPr marL="432000">
              <a:defRPr sz="1400"/>
            </a:lvl8pPr>
            <a:lvl9pPr marL="648000" indent="-216000">
              <a:defRPr sz="1400"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a číslování)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</p:txBody>
      </p:sp>
      <p:cxnSp>
        <p:nvCxnSpPr>
          <p:cNvPr id="6" name="Überschrift Linie">
            <a:extLst>
              <a:ext uri="{FF2B5EF4-FFF2-40B4-BE49-F238E27FC236}">
                <a16:creationId xmlns:a16="http://schemas.microsoft.com/office/drawing/2014/main" id="{BD6BA604-B361-4F5B-BAF4-A56116FC6F5E}"/>
              </a:ext>
            </a:extLst>
          </p:cNvPr>
          <p:cNvCxnSpPr>
            <a:cxnSpLocks/>
          </p:cNvCxnSpPr>
          <p:nvPr userDrawn="1"/>
        </p:nvCxnSpPr>
        <p:spPr>
          <a:xfrm>
            <a:off x="538163" y="1782000"/>
            <a:ext cx="259080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Überschrift">
            <a:extLst>
              <a:ext uri="{FF2B5EF4-FFF2-40B4-BE49-F238E27FC236}">
                <a16:creationId xmlns:a16="http://schemas.microsoft.com/office/drawing/2014/main" id="{A44D21C7-7038-4AE2-990E-0B346FF92D4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3" y="1206500"/>
            <a:ext cx="2590801" cy="468791"/>
          </a:xfrm>
        </p:spPr>
        <p:txBody>
          <a:bodyPr vert="horz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/>
              <a:t>Nadpis, možné jsou </a:t>
            </a:r>
            <a:br>
              <a:rPr lang="cs-CZ"/>
            </a:br>
            <a:r>
              <a:rPr lang="en-GB"/>
              <a:t>i dv</a:t>
            </a:r>
            <a:r>
              <a:rPr lang="cs-CZ"/>
              <a:t>a</a:t>
            </a:r>
            <a:r>
              <a:rPr lang="en-GB"/>
              <a:t> řádky</a:t>
            </a:r>
            <a:endParaRPr lang="en-GB" noProof="0" dirty="0"/>
          </a:p>
        </p:txBody>
      </p:sp>
      <p:sp>
        <p:nvSpPr>
          <p:cNvPr id="26" name="Headline/Subheadline">
            <a:extLst>
              <a:ext uri="{FF2B5EF4-FFF2-40B4-BE49-F238E27FC236}">
                <a16:creationId xmlns:a16="http://schemas.microsoft.com/office/drawing/2014/main" id="{D8A7C36A-FB89-44EB-8E14-A7ACF19F8525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Nadpis na první úrovni // pro podnadpis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9101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760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1202" userDrawn="1">
          <p15:clr>
            <a:srgbClr val="FBAE40"/>
          </p15:clr>
        </p15:guide>
        <p15:guide id="8" pos="1973" userDrawn="1">
          <p15:clr>
            <a:srgbClr val="FBAE40"/>
          </p15:clr>
        </p15:guide>
        <p15:guide id="9" pos="3696" userDrawn="1">
          <p15:clr>
            <a:srgbClr val="FBAE40"/>
          </p15:clr>
        </p15:guide>
        <p15:guide id="10" pos="2064" userDrawn="1">
          <p15:clr>
            <a:srgbClr val="FBAE40"/>
          </p15:clr>
        </p15:guide>
        <p15:guide id="11" pos="37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nadpis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">
            <a:extLst>
              <a:ext uri="{FF2B5EF4-FFF2-40B4-BE49-F238E27FC236}">
                <a16:creationId xmlns:a16="http://schemas.microsoft.com/office/drawing/2014/main" id="{6AE00708-18AF-4C2C-8927-537EAA3F02E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27" name="Fußzeile">
            <a:extLst>
              <a:ext uri="{FF2B5EF4-FFF2-40B4-BE49-F238E27FC236}">
                <a16:creationId xmlns:a16="http://schemas.microsoft.com/office/drawing/2014/main" id="{2337056F-242A-430F-A900-BA17EC4343E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26" name="Datum">
            <a:extLst>
              <a:ext uri="{FF2B5EF4-FFF2-40B4-BE49-F238E27FC236}">
                <a16:creationId xmlns:a16="http://schemas.microsoft.com/office/drawing/2014/main" id="{1B7E706D-8461-42D4-9D65-8D7E1FE375DF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7D084A5-4EB8-40AA-8535-1C44AD065FE0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31" name="Quelle">
            <a:extLst>
              <a:ext uri="{FF2B5EF4-FFF2-40B4-BE49-F238E27FC236}">
                <a16:creationId xmlns:a16="http://schemas.microsoft.com/office/drawing/2014/main" id="{5B52AE38-80B3-4244-966B-AB5B24C91E51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Zdroj (tučně): ukázkový zdroj # (horní index) ukázkový zdroj # (horní index) ukázkový zdroj // žádné další úrovně</a:t>
            </a:r>
            <a:endParaRPr lang="en-GB" noProof="0" dirty="0"/>
          </a:p>
        </p:txBody>
      </p:sp>
      <p:sp>
        <p:nvSpPr>
          <p:cNvPr id="32" name="Inhalt">
            <a:extLst>
              <a:ext uri="{FF2B5EF4-FFF2-40B4-BE49-F238E27FC236}">
                <a16:creationId xmlns:a16="http://schemas.microsoft.com/office/drawing/2014/main" id="{C4287E6D-28C1-4452-93F9-90E2A4745C7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696031" y="2070101"/>
            <a:ext cx="1908175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</a:t>
            </a:r>
            <a:br>
              <a:rPr lang="cs-CZ" noProof="0"/>
            </a:br>
            <a:r>
              <a:rPr lang="en-GB" noProof="0"/>
              <a:t>a číslování)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</p:txBody>
      </p:sp>
      <p:cxnSp>
        <p:nvCxnSpPr>
          <p:cNvPr id="33" name="Überschrift Linie">
            <a:extLst>
              <a:ext uri="{FF2B5EF4-FFF2-40B4-BE49-F238E27FC236}">
                <a16:creationId xmlns:a16="http://schemas.microsoft.com/office/drawing/2014/main" id="{5D0C6B0E-1545-41F4-8272-7429A6E1370E}"/>
              </a:ext>
            </a:extLst>
          </p:cNvPr>
          <p:cNvCxnSpPr>
            <a:cxnSpLocks/>
          </p:cNvCxnSpPr>
          <p:nvPr userDrawn="1"/>
        </p:nvCxnSpPr>
        <p:spPr>
          <a:xfrm>
            <a:off x="6696000" y="1944000"/>
            <a:ext cx="190817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Überschrift">
            <a:extLst>
              <a:ext uri="{FF2B5EF4-FFF2-40B4-BE49-F238E27FC236}">
                <a16:creationId xmlns:a16="http://schemas.microsoft.com/office/drawing/2014/main" id="{28CED89C-6107-4336-A98B-34BDBA2BD834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6696075" y="1270000"/>
            <a:ext cx="1908175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r>
              <a:rPr lang="cs-CZ"/>
              <a:t>Nadpis</a:t>
            </a:r>
            <a:r>
              <a:rPr lang="en-GB"/>
              <a:t>, </a:t>
            </a:r>
            <a:r>
              <a:rPr lang="cs-CZ"/>
              <a:t>je možné </a:t>
            </a:r>
            <a:br>
              <a:rPr lang="cs-CZ"/>
            </a:br>
            <a:r>
              <a:rPr lang="cs-CZ"/>
              <a:t>využít tří a více </a:t>
            </a:r>
            <a:br>
              <a:rPr lang="cs-CZ"/>
            </a:br>
            <a:r>
              <a:rPr lang="cs-CZ"/>
              <a:t>řádků</a:t>
            </a:r>
            <a:endParaRPr lang="en-GB" dirty="0"/>
          </a:p>
        </p:txBody>
      </p:sp>
      <p:sp>
        <p:nvSpPr>
          <p:cNvPr id="21" name="Inhalt">
            <a:extLst>
              <a:ext uri="{FF2B5EF4-FFF2-40B4-BE49-F238E27FC236}">
                <a16:creationId xmlns:a16="http://schemas.microsoft.com/office/drawing/2014/main" id="{1FEE72D6-B346-4185-9104-D09166F7737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643394" y="2070101"/>
            <a:ext cx="1908175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</a:t>
            </a:r>
            <a:br>
              <a:rPr lang="cs-CZ" noProof="0"/>
            </a:br>
            <a:r>
              <a:rPr lang="en-GB" noProof="0"/>
              <a:t>a číslování)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</p:txBody>
      </p:sp>
      <p:cxnSp>
        <p:nvCxnSpPr>
          <p:cNvPr id="19" name="Überschrift Linie">
            <a:extLst>
              <a:ext uri="{FF2B5EF4-FFF2-40B4-BE49-F238E27FC236}">
                <a16:creationId xmlns:a16="http://schemas.microsoft.com/office/drawing/2014/main" id="{664531AB-0069-4942-94B1-68A2CEB56B71}"/>
              </a:ext>
            </a:extLst>
          </p:cNvPr>
          <p:cNvCxnSpPr>
            <a:cxnSpLocks/>
          </p:cNvCxnSpPr>
          <p:nvPr userDrawn="1"/>
        </p:nvCxnSpPr>
        <p:spPr>
          <a:xfrm>
            <a:off x="4643363" y="1944000"/>
            <a:ext cx="190817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Überschrift">
            <a:extLst>
              <a:ext uri="{FF2B5EF4-FFF2-40B4-BE49-F238E27FC236}">
                <a16:creationId xmlns:a16="http://schemas.microsoft.com/office/drawing/2014/main" id="{3CC9D01B-CA04-4FFE-BEBE-3030F99C1BF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4643438" y="1270000"/>
            <a:ext cx="1908175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r>
              <a:rPr lang="cs-CZ"/>
              <a:t>Nadpis</a:t>
            </a:r>
            <a:r>
              <a:rPr lang="en-GB"/>
              <a:t>, </a:t>
            </a:r>
            <a:r>
              <a:rPr lang="cs-CZ"/>
              <a:t>je možné </a:t>
            </a:r>
            <a:br>
              <a:rPr lang="cs-CZ"/>
            </a:br>
            <a:r>
              <a:rPr lang="cs-CZ"/>
              <a:t>využít tří a více </a:t>
            </a:r>
            <a:br>
              <a:rPr lang="cs-CZ"/>
            </a:br>
            <a:r>
              <a:rPr lang="cs-CZ"/>
              <a:t>řádků</a:t>
            </a:r>
            <a:endParaRPr lang="en-GB" dirty="0"/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667B37D0-7B19-4518-A3D6-13B7CBF91E2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592071" y="2070101"/>
            <a:ext cx="1908592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</a:t>
            </a:r>
            <a:br>
              <a:rPr lang="cs-CZ" noProof="0"/>
            </a:br>
            <a:r>
              <a:rPr lang="en-GB" noProof="0"/>
              <a:t>a číslování)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</p:txBody>
      </p:sp>
      <p:cxnSp>
        <p:nvCxnSpPr>
          <p:cNvPr id="16" name="Überschrift Linie">
            <a:extLst>
              <a:ext uri="{FF2B5EF4-FFF2-40B4-BE49-F238E27FC236}">
                <a16:creationId xmlns:a16="http://schemas.microsoft.com/office/drawing/2014/main" id="{3A3A3E36-F7F0-4FC3-9CEE-E7FF9AB11F07}"/>
              </a:ext>
            </a:extLst>
          </p:cNvPr>
          <p:cNvCxnSpPr>
            <a:cxnSpLocks/>
          </p:cNvCxnSpPr>
          <p:nvPr userDrawn="1"/>
        </p:nvCxnSpPr>
        <p:spPr>
          <a:xfrm>
            <a:off x="2592072" y="1944000"/>
            <a:ext cx="1908592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Überschrift">
            <a:extLst>
              <a:ext uri="{FF2B5EF4-FFF2-40B4-BE49-F238E27FC236}">
                <a16:creationId xmlns:a16="http://schemas.microsoft.com/office/drawing/2014/main" id="{3DC8CC4E-8622-4126-AA50-F5A303EC543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2592071" y="1270000"/>
            <a:ext cx="1908592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r>
              <a:rPr lang="cs-CZ"/>
              <a:t>Nadpis</a:t>
            </a:r>
            <a:r>
              <a:rPr lang="en-GB"/>
              <a:t>, </a:t>
            </a:r>
            <a:r>
              <a:rPr lang="cs-CZ"/>
              <a:t>je možné </a:t>
            </a:r>
            <a:br>
              <a:rPr lang="cs-CZ"/>
            </a:br>
            <a:r>
              <a:rPr lang="cs-CZ"/>
              <a:t>využít tří a více </a:t>
            </a:r>
            <a:br>
              <a:rPr lang="cs-CZ"/>
            </a:br>
            <a:r>
              <a:rPr lang="cs-CZ"/>
              <a:t>řádků</a:t>
            </a:r>
            <a:endParaRPr lang="en-GB" dirty="0"/>
          </a:p>
        </p:txBody>
      </p:sp>
      <p:sp>
        <p:nvSpPr>
          <p:cNvPr id="3" name="Inhalt">
            <a:extLst>
              <a:ext uri="{FF2B5EF4-FFF2-40B4-BE49-F238E27FC236}">
                <a16:creationId xmlns:a16="http://schemas.microsoft.com/office/drawing/2014/main" id="{98C7491E-756C-46A1-B1E4-A02BE90EE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3" y="2070101"/>
            <a:ext cx="1908175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</a:t>
            </a:r>
            <a:br>
              <a:rPr lang="cs-CZ" noProof="0"/>
            </a:br>
            <a:r>
              <a:rPr lang="en-GB" noProof="0"/>
              <a:t>a číslování)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</p:txBody>
      </p:sp>
      <p:cxnSp>
        <p:nvCxnSpPr>
          <p:cNvPr id="6" name="Überschrift Linie">
            <a:extLst>
              <a:ext uri="{FF2B5EF4-FFF2-40B4-BE49-F238E27FC236}">
                <a16:creationId xmlns:a16="http://schemas.microsoft.com/office/drawing/2014/main" id="{BD6BA604-B361-4F5B-BAF4-A56116FC6F5E}"/>
              </a:ext>
            </a:extLst>
          </p:cNvPr>
          <p:cNvCxnSpPr>
            <a:cxnSpLocks/>
          </p:cNvCxnSpPr>
          <p:nvPr userDrawn="1"/>
        </p:nvCxnSpPr>
        <p:spPr>
          <a:xfrm>
            <a:off x="538163" y="1944000"/>
            <a:ext cx="190859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Überschrift">
            <a:extLst>
              <a:ext uri="{FF2B5EF4-FFF2-40B4-BE49-F238E27FC236}">
                <a16:creationId xmlns:a16="http://schemas.microsoft.com/office/drawing/2014/main" id="{A44D21C7-7038-4AE2-990E-0B346FF92D4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4" y="1270000"/>
            <a:ext cx="1908592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r>
              <a:rPr lang="cs-CZ"/>
              <a:t>Nadpis</a:t>
            </a:r>
            <a:r>
              <a:rPr lang="en-GB"/>
              <a:t>, </a:t>
            </a:r>
            <a:r>
              <a:rPr lang="cs-CZ"/>
              <a:t>je možné </a:t>
            </a:r>
            <a:br>
              <a:rPr lang="cs-CZ"/>
            </a:br>
            <a:r>
              <a:rPr lang="cs-CZ"/>
              <a:t>využít tří a více </a:t>
            </a:r>
            <a:br>
              <a:rPr lang="cs-CZ"/>
            </a:br>
            <a:r>
              <a:rPr lang="cs-CZ"/>
              <a:t>řádků</a:t>
            </a:r>
            <a:endParaRPr lang="en-GB" dirty="0"/>
          </a:p>
        </p:txBody>
      </p:sp>
      <p:sp>
        <p:nvSpPr>
          <p:cNvPr id="29" name="Headline/Subheadline">
            <a:extLst>
              <a:ext uri="{FF2B5EF4-FFF2-40B4-BE49-F238E27FC236}">
                <a16:creationId xmlns:a16="http://schemas.microsoft.com/office/drawing/2014/main" id="{8A34D7A9-C7E0-4D58-AEAB-AF6F82D2DC72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Nadpis na první úrovni // pro podnadpis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1260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800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1304" userDrawn="1">
          <p15:clr>
            <a:srgbClr val="FBAE40"/>
          </p15:clr>
        </p15:guide>
        <p15:guide id="8" pos="1541" userDrawn="1">
          <p15:clr>
            <a:srgbClr val="FBAE40"/>
          </p15:clr>
        </p15:guide>
        <p15:guide id="9" pos="2835" userDrawn="1">
          <p15:clr>
            <a:srgbClr val="FBAE40"/>
          </p15:clr>
        </p15:guide>
        <p15:guide id="10" pos="1633" userDrawn="1">
          <p15:clr>
            <a:srgbClr val="FBAE40"/>
          </p15:clr>
        </p15:guide>
        <p15:guide id="11" pos="2925" userDrawn="1">
          <p15:clr>
            <a:srgbClr val="FBAE40"/>
          </p15:clr>
        </p15:guide>
        <p15:guide id="12" pos="4127" userDrawn="1">
          <p15:clr>
            <a:srgbClr val="FBAE40"/>
          </p15:clr>
        </p15:guide>
        <p15:guide id="13" pos="42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ußzeile">
            <a:extLst>
              <a:ext uri="{FF2B5EF4-FFF2-40B4-BE49-F238E27FC236}">
                <a16:creationId xmlns:a16="http://schemas.microsoft.com/office/drawing/2014/main" id="{CDFBC812-0E95-48F4-AC3A-598F7FCCA9B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18" name="Datum">
            <a:extLst>
              <a:ext uri="{FF2B5EF4-FFF2-40B4-BE49-F238E27FC236}">
                <a16:creationId xmlns:a16="http://schemas.microsoft.com/office/drawing/2014/main" id="{0E08BEC4-1691-4535-AF5B-F36FD966088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B6990FF-3394-4192-A4BD-67DE394038DB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21" name="Quelle">
            <a:extLst>
              <a:ext uri="{FF2B5EF4-FFF2-40B4-BE49-F238E27FC236}">
                <a16:creationId xmlns:a16="http://schemas.microsoft.com/office/drawing/2014/main" id="{3AFD6C70-7EFA-4ADF-AF64-6956C0F35418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4" y="4555050"/>
            <a:ext cx="3708400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Zdroj (tučně):</a:t>
            </a:r>
            <a:r>
              <a:rPr lang="cs-CZ" noProof="0"/>
              <a:t> </a:t>
            </a:r>
            <a:r>
              <a:rPr lang="en-GB" noProof="0"/>
              <a:t># (horní index) ukázkový zdroj // žádné další úrovně</a:t>
            </a:r>
            <a:endParaRPr lang="en-GB" noProof="0" dirty="0"/>
          </a:p>
        </p:txBody>
      </p:sp>
      <p:sp>
        <p:nvSpPr>
          <p:cNvPr id="11" name="Bild">
            <a:extLst>
              <a:ext uri="{FF2B5EF4-FFF2-40B4-BE49-F238E27FC236}">
                <a16:creationId xmlns:a16="http://schemas.microsoft.com/office/drawing/2014/main" id="{66414AD9-95E5-49BE-B21B-2BA334BEA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4895851" y="0"/>
            <a:ext cx="4248150" cy="51482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br>
              <a:rPr lang="en-GB"/>
            </a:br>
            <a:br>
              <a:rPr lang="en-GB"/>
            </a:br>
            <a:r>
              <a:rPr lang="cs-CZ"/>
              <a:t>Vložte obrázek pomocí nabídky:</a:t>
            </a:r>
            <a:br>
              <a:rPr lang="en-GB"/>
            </a:br>
            <a:r>
              <a:rPr lang="cs-CZ"/>
              <a:t>Vložení</a:t>
            </a:r>
            <a:r>
              <a:rPr lang="en-GB"/>
              <a:t> &gt; </a:t>
            </a:r>
            <a:r>
              <a:rPr lang="cs-CZ"/>
              <a:t>Obrázky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C592A5C-F234-40DA-9F31-AA6AFF552A57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538163" y="1438275"/>
            <a:ext cx="3708000" cy="324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Text pro první úroveň // pro další textové formáty</a:t>
            </a:r>
            <a:r>
              <a:rPr lang="cs-CZ" noProof="0"/>
              <a:t> </a:t>
            </a:r>
            <a:r>
              <a:rPr lang="en-GB" noProof="0"/>
              <a:t>(</a:t>
            </a:r>
            <a:r>
              <a:rPr lang="cs-CZ" noProof="0"/>
              <a:t>n</a:t>
            </a:r>
            <a:r>
              <a:rPr lang="en-GB" noProof="0"/>
              <a:t>adpis, odrážky </a:t>
            </a:r>
            <a:br>
              <a:rPr lang="cs-CZ" noProof="0"/>
            </a:br>
            <a:r>
              <a:rPr lang="en-GB" noProof="0"/>
              <a:t>a číslování)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5"/>
            <a:r>
              <a:rPr lang="cs-CZ" noProof="0"/>
              <a:t>Šestá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6"/>
            <a:r>
              <a:rPr lang="cs-CZ" noProof="0"/>
              <a:t>Sedmá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7"/>
            <a:r>
              <a:rPr lang="cs-CZ" noProof="0"/>
              <a:t>Osmá</a:t>
            </a:r>
            <a:r>
              <a:rPr lang="en-GB" noProof="0"/>
              <a:t> </a:t>
            </a:r>
            <a:r>
              <a:rPr lang="cs-CZ" noProof="0"/>
              <a:t>úroveň</a:t>
            </a:r>
          </a:p>
        </p:txBody>
      </p:sp>
      <p:sp>
        <p:nvSpPr>
          <p:cNvPr id="15" name="Headline/Subheadline">
            <a:extLst>
              <a:ext uri="{FF2B5EF4-FFF2-40B4-BE49-F238E27FC236}">
                <a16:creationId xmlns:a16="http://schemas.microsoft.com/office/drawing/2014/main" id="{B5C40E0B-0C14-4D0C-BBA2-4EF43A35C51F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4" y="358776"/>
            <a:ext cx="3708000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Nadpis // pro podnadpis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308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pos="3084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pos="267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">
            <a:extLst>
              <a:ext uri="{FF2B5EF4-FFF2-40B4-BE49-F238E27FC236}">
                <a16:creationId xmlns:a16="http://schemas.microsoft.com/office/drawing/2014/main" id="{30D98435-7333-4168-9B3B-A4A32367B7E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18" name="Fußzeile">
            <a:extLst>
              <a:ext uri="{FF2B5EF4-FFF2-40B4-BE49-F238E27FC236}">
                <a16:creationId xmlns:a16="http://schemas.microsoft.com/office/drawing/2014/main" id="{B8DB5D05-E9FF-48F5-B751-517CA2BB451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17" name="Datum">
            <a:extLst>
              <a:ext uri="{FF2B5EF4-FFF2-40B4-BE49-F238E27FC236}">
                <a16:creationId xmlns:a16="http://schemas.microsoft.com/office/drawing/2014/main" id="{3EA98F35-BD21-4056-9200-8AAD385C5E6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4F2E874-E060-41EB-8743-A633EFC2A07F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11" name="Bild">
            <a:extLst>
              <a:ext uri="{FF2B5EF4-FFF2-40B4-BE49-F238E27FC236}">
                <a16:creationId xmlns:a16="http://schemas.microsoft.com/office/drawing/2014/main" id="{66414AD9-95E5-49BE-B21B-2BA334BEA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0" y="0"/>
            <a:ext cx="9144001" cy="3562349"/>
          </a:xfrm>
          <a:solidFill>
            <a:srgbClr val="C2C3C5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cs-CZ"/>
              <a:t>Vložte</a:t>
            </a:r>
            <a:br>
              <a:rPr lang="cs-CZ"/>
            </a:br>
            <a:r>
              <a:rPr lang="cs-CZ"/>
              <a:t>obrázek</a:t>
            </a:r>
            <a:endParaRPr lang="en-GB" dirty="0"/>
          </a:p>
        </p:txBody>
      </p:sp>
      <p:sp>
        <p:nvSpPr>
          <p:cNvPr id="15" name="Headline/Subheadline">
            <a:extLst>
              <a:ext uri="{FF2B5EF4-FFF2-40B4-BE49-F238E27FC236}">
                <a16:creationId xmlns:a16="http://schemas.microsoft.com/office/drawing/2014/main" id="{5DBAFF06-A623-4308-9DAB-FC743FAF4355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3870325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Nadpis na první úrovni // pro podnadpis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396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2244" userDrawn="1">
          <p15:clr>
            <a:srgbClr val="FBAE40"/>
          </p15:clr>
        </p15:guide>
        <p15:guide id="5" orient="horz" pos="2438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8" pos="54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nadpisem na přecho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erlauf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B5D91265-95CE-4F98-8DE7-0CF3F1DF6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white">
          <a:xfrm>
            <a:off x="0" y="3562351"/>
            <a:ext cx="9144000" cy="1585913"/>
          </a:xfrm>
          <a:custGeom>
            <a:avLst/>
            <a:gdLst>
              <a:gd name="connsiteX0" fmla="*/ 0 w 9144000"/>
              <a:gd name="connsiteY0" fmla="*/ 0 h 1585913"/>
              <a:gd name="connsiteX1" fmla="*/ 9144000 w 9144000"/>
              <a:gd name="connsiteY1" fmla="*/ 0 h 1585913"/>
              <a:gd name="connsiteX2" fmla="*/ 9144000 w 9144000"/>
              <a:gd name="connsiteY2" fmla="*/ 1585913 h 1585913"/>
              <a:gd name="connsiteX3" fmla="*/ 0 w 9144000"/>
              <a:gd name="connsiteY3" fmla="*/ 1585913 h 15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585913">
                <a:moveTo>
                  <a:pt x="0" y="0"/>
                </a:moveTo>
                <a:lnTo>
                  <a:pt x="9144000" y="0"/>
                </a:lnTo>
                <a:lnTo>
                  <a:pt x="9144000" y="1585913"/>
                </a:lnTo>
                <a:lnTo>
                  <a:pt x="0" y="1585913"/>
                </a:lnTo>
                <a:close/>
              </a:path>
            </a:pathLst>
          </a:custGeom>
        </p:spPr>
      </p:pic>
      <p:sp>
        <p:nvSpPr>
          <p:cNvPr id="19" name="Foliennummer">
            <a:extLst>
              <a:ext uri="{FF2B5EF4-FFF2-40B4-BE49-F238E27FC236}">
                <a16:creationId xmlns:a16="http://schemas.microsoft.com/office/drawing/2014/main" id="{30D98435-7333-4168-9B3B-A4A32367B7E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18" name="Fußzeile">
            <a:extLst>
              <a:ext uri="{FF2B5EF4-FFF2-40B4-BE49-F238E27FC236}">
                <a16:creationId xmlns:a16="http://schemas.microsoft.com/office/drawing/2014/main" id="{B8DB5D05-E9FF-48F5-B751-517CA2BB451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17" name="Datum">
            <a:extLst>
              <a:ext uri="{FF2B5EF4-FFF2-40B4-BE49-F238E27FC236}">
                <a16:creationId xmlns:a16="http://schemas.microsoft.com/office/drawing/2014/main" id="{3EA98F35-BD21-4056-9200-8AAD385C5E6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A24E0B-CF7D-4089-B016-205261945C52}" type="datetime1">
              <a:rPr lang="cs-CZ" smtClean="0"/>
              <a:t>26.05.2021</a:t>
            </a:fld>
            <a:endParaRPr lang="en-GB" dirty="0"/>
          </a:p>
        </p:txBody>
      </p:sp>
      <p:pic>
        <p:nvPicPr>
          <p:cNvPr id="10" name="RWE Logo">
            <a:extLst>
              <a:ext uri="{FF2B5EF4-FFF2-40B4-BE49-F238E27FC236}">
                <a16:creationId xmlns:a16="http://schemas.microsoft.com/office/drawing/2014/main" id="{2B71567C-2A9D-4345-9035-225BECA58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538164" y="4896000"/>
            <a:ext cx="215999" cy="62177"/>
          </a:xfrm>
          <a:prstGeom prst="rect">
            <a:avLst/>
          </a:prstGeom>
        </p:spPr>
      </p:pic>
      <p:sp>
        <p:nvSpPr>
          <p:cNvPr id="11" name="Bild">
            <a:extLst>
              <a:ext uri="{FF2B5EF4-FFF2-40B4-BE49-F238E27FC236}">
                <a16:creationId xmlns:a16="http://schemas.microsoft.com/office/drawing/2014/main" id="{66414AD9-95E5-49BE-B21B-2BA334BEA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0" y="0"/>
            <a:ext cx="9144001" cy="3562349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Vložte</a:t>
            </a:r>
            <a:br>
              <a:rPr lang="cs-CZ"/>
            </a:br>
            <a:r>
              <a:rPr lang="cs-CZ"/>
              <a:t>obrázek</a:t>
            </a:r>
            <a:endParaRPr lang="en-GB" dirty="0"/>
          </a:p>
        </p:txBody>
      </p:sp>
      <p:sp>
        <p:nvSpPr>
          <p:cNvPr id="13" name="Headline/Subheadline">
            <a:extLst>
              <a:ext uri="{FF2B5EF4-FFF2-40B4-BE49-F238E27FC236}">
                <a16:creationId xmlns:a16="http://schemas.microsoft.com/office/drawing/2014/main" id="{9C2C8554-CAC6-4424-92DE-17330745540B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3870325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Nadpis na první úrovni // pro podnadpis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2355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2244">
          <p15:clr>
            <a:srgbClr val="FBAE40"/>
          </p15:clr>
        </p15:guide>
        <p15:guide id="5" orient="horz" pos="2438">
          <p15:clr>
            <a:srgbClr val="FBAE40"/>
          </p15:clr>
        </p15:guide>
        <p15:guide id="6" orient="horz" pos="2948">
          <p15:clr>
            <a:srgbClr val="FBAE40"/>
          </p15:clr>
        </p15:guide>
        <p15:guide id="8" pos="54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">
            <a:extLst>
              <a:ext uri="{FF2B5EF4-FFF2-40B4-BE49-F238E27FC236}">
                <a16:creationId xmlns:a16="http://schemas.microsoft.com/office/drawing/2014/main" id="{8DAC3660-541C-4C9B-83E3-2BD42F14D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20" name="Fußzeile">
            <a:extLst>
              <a:ext uri="{FF2B5EF4-FFF2-40B4-BE49-F238E27FC236}">
                <a16:creationId xmlns:a16="http://schemas.microsoft.com/office/drawing/2014/main" id="{1959E3E2-D9D0-4BB6-96E3-37F3C5716A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4C35431B-46E5-463B-8616-1A72D20BDE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388DEC-6681-40A3-B6E1-687EEDCD0F6D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18" name="Headline/Subheadline">
            <a:extLst>
              <a:ext uri="{FF2B5EF4-FFF2-40B4-BE49-F238E27FC236}">
                <a16:creationId xmlns:a16="http://schemas.microsoft.com/office/drawing/2014/main" id="{C8D30344-0D2E-4742-B142-25ACD567158F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Nadpis na první úrovni // pro podnadpis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6481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ergiefeld">
            <a:extLst>
              <a:ext uri="{FF2B5EF4-FFF2-40B4-BE49-F238E27FC236}">
                <a16:creationId xmlns:a16="http://schemas.microsoft.com/office/drawing/2014/main" id="{16BD3CE1-BE51-4D71-99C6-18F96DC18C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173" y="1980263"/>
            <a:ext cx="3551827" cy="3168000"/>
          </a:xfrm>
          <a:prstGeom prst="rect">
            <a:avLst/>
          </a:prstGeom>
        </p:spPr>
      </p:pic>
      <p:pic>
        <p:nvPicPr>
          <p:cNvPr id="23" name="RWE Logo">
            <a:extLst>
              <a:ext uri="{FF2B5EF4-FFF2-40B4-BE49-F238E27FC236}">
                <a16:creationId xmlns:a16="http://schemas.microsoft.com/office/drawing/2014/main" id="{55386AFA-5C87-4DD0-90DA-C27B4195EA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000" y="288000"/>
            <a:ext cx="1260000" cy="360000"/>
          </a:xfrm>
          <a:prstGeom prst="rect">
            <a:avLst/>
          </a:prstGeom>
        </p:spPr>
      </p:pic>
      <p:sp>
        <p:nvSpPr>
          <p:cNvPr id="26" name="Schlussklausel">
            <a:extLst>
              <a:ext uri="{FF2B5EF4-FFF2-40B4-BE49-F238E27FC236}">
                <a16:creationId xmlns:a16="http://schemas.microsoft.com/office/drawing/2014/main" id="{0A25A435-B50F-4148-A2AE-DB73D1CDD289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Závěrečná slova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8554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apitel/Unterkapitel">
            <a:extLst>
              <a:ext uri="{FF2B5EF4-FFF2-40B4-BE49-F238E27FC236}">
                <a16:creationId xmlns:a16="http://schemas.microsoft.com/office/drawing/2014/main" id="{EA54C322-2253-4F0D-9CAF-71AFC8F364DD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Kapitola na první úrovni // </a:t>
            </a:r>
            <a:r>
              <a:rPr lang="cs-CZ" noProof="0"/>
              <a:t>pro</a:t>
            </a:r>
            <a:r>
              <a:rPr lang="en-GB" noProof="0"/>
              <a:t> </a:t>
            </a:r>
            <a:r>
              <a:rPr lang="cs-CZ" noProof="0"/>
              <a:t>dílčí téma</a:t>
            </a:r>
            <a:r>
              <a:rPr lang="en-GB" noProof="0"/>
              <a:t>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r>
              <a:rPr lang="en-GB" noProof="0"/>
              <a:t> </a:t>
            </a:r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  <p:pic>
        <p:nvPicPr>
          <p:cNvPr id="12" name="Energiefeld">
            <a:extLst>
              <a:ext uri="{FF2B5EF4-FFF2-40B4-BE49-F238E27FC236}">
                <a16:creationId xmlns:a16="http://schemas.microsoft.com/office/drawing/2014/main" id="{16BD3CE1-BE51-4D71-99C6-18F96DC18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173" y="1980263"/>
            <a:ext cx="3551827" cy="3168000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0589F7-2AF7-42B5-B156-BD268B23EFB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A232B4F-183B-4946-8805-DCBFF062E2D9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D6D3B1-4655-49E8-97BC-ADC6248AE4E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83FE29-E857-4447-BCBA-B6AB831D8A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55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- RWE modrá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>
            <a:extLst>
              <a:ext uri="{FF2B5EF4-FFF2-40B4-BE49-F238E27FC236}">
                <a16:creationId xmlns:a16="http://schemas.microsoft.com/office/drawing/2014/main" id="{BF3B9AE4-4862-4172-B11A-D3EB240969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CC797F17-2762-4AA8-8EA0-6E87F7EB9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6612F51D-EEFE-4F8C-A97A-3A25FAAA1F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CDBBF1-0F0A-419F-988C-729C81FC3920}" type="datetime1">
              <a:rPr lang="cs-CZ" smtClean="0"/>
              <a:pPr/>
              <a:t>26.05.2021</a:t>
            </a:fld>
            <a:endParaRPr lang="en-GB" dirty="0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1F740D2-684A-4B0A-B257-0982ACEB410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78129"/>
            <a:ext cx="8062913" cy="2592309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Obsah, který má být zvýrazněn/citován </a:t>
            </a:r>
            <a:br>
              <a:rPr lang="cs-CZ" noProof="0"/>
            </a:br>
            <a:r>
              <a:rPr lang="en-GB" noProof="0"/>
              <a:t>na první úrovni // pro další informace/zdroj </a:t>
            </a:r>
            <a:r>
              <a:rPr lang="cs-CZ" noProof="0"/>
              <a:t>citací</a:t>
            </a:r>
            <a:r>
              <a:rPr lang="en-GB" noProof="0"/>
              <a:t>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r>
              <a:rPr lang="en-GB" noProof="0"/>
              <a:t>  </a:t>
            </a:r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  <p:pic>
        <p:nvPicPr>
          <p:cNvPr id="6" name="RWE Logo">
            <a:extLst>
              <a:ext uri="{FF2B5EF4-FFF2-40B4-BE49-F238E27FC236}">
                <a16:creationId xmlns:a16="http://schemas.microsoft.com/office/drawing/2014/main" id="{D18EF5DE-AB31-4365-ADFF-0E3D9FCB8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538164" y="4896000"/>
            <a:ext cx="215999" cy="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1372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00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- Přechodová zelená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>
            <a:extLst>
              <a:ext uri="{FF2B5EF4-FFF2-40B4-BE49-F238E27FC236}">
                <a16:creationId xmlns:a16="http://schemas.microsoft.com/office/drawing/2014/main" id="{BF3B9AE4-4862-4172-B11A-D3EB240969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CC797F17-2762-4AA8-8EA0-6E87F7EB9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6612F51D-EEFE-4F8C-A97A-3A25FAAA1F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CDBBF1-0F0A-419F-988C-729C81FC3920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1F740D2-684A-4B0A-B257-0982ACEB410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78129"/>
            <a:ext cx="8062913" cy="2592309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Obsah, který má být zvýrazněn/citován </a:t>
            </a:r>
            <a:br>
              <a:rPr lang="cs-CZ" noProof="0"/>
            </a:br>
            <a:r>
              <a:rPr lang="en-GB" noProof="0"/>
              <a:t>na první úrovni // pro další informace/zdroj </a:t>
            </a:r>
            <a:r>
              <a:rPr lang="cs-CZ" noProof="0"/>
              <a:t>citací</a:t>
            </a:r>
            <a:r>
              <a:rPr lang="en-GB" noProof="0"/>
              <a:t>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r>
              <a:rPr lang="en-GB" noProof="0"/>
              <a:t>  </a:t>
            </a:r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165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1372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00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- Energie zelená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>
            <a:extLst>
              <a:ext uri="{FF2B5EF4-FFF2-40B4-BE49-F238E27FC236}">
                <a16:creationId xmlns:a16="http://schemas.microsoft.com/office/drawing/2014/main" id="{BF3B9AE4-4862-4172-B11A-D3EB240969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CC797F17-2762-4AA8-8EA0-6E87F7EB9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6612F51D-EEFE-4F8C-A97A-3A25FAAA1F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CDBBF1-0F0A-419F-988C-729C81FC3920}" type="datetime1">
              <a:rPr lang="cs-CZ" smtClean="0"/>
              <a:pPr/>
              <a:t>26.05.2021</a:t>
            </a:fld>
            <a:endParaRPr lang="en-GB" dirty="0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1F740D2-684A-4B0A-B257-0982ACEB410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78129"/>
            <a:ext cx="8062913" cy="2592309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Obsah, který má být zvýrazněn/citován </a:t>
            </a:r>
            <a:br>
              <a:rPr lang="cs-CZ" noProof="0"/>
            </a:br>
            <a:r>
              <a:rPr lang="en-GB" noProof="0"/>
              <a:t>na první úrovni // pro další informace/zdroj </a:t>
            </a:r>
            <a:r>
              <a:rPr lang="cs-CZ" noProof="0"/>
              <a:t>citací</a:t>
            </a:r>
            <a:r>
              <a:rPr lang="en-GB" noProof="0"/>
              <a:t>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r>
              <a:rPr lang="en-GB" noProof="0"/>
              <a:t>  </a:t>
            </a:r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9047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1372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00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- Energie modrá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>
            <a:extLst>
              <a:ext uri="{FF2B5EF4-FFF2-40B4-BE49-F238E27FC236}">
                <a16:creationId xmlns:a16="http://schemas.microsoft.com/office/drawing/2014/main" id="{BF3B9AE4-4862-4172-B11A-D3EB240969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CC797F17-2762-4AA8-8EA0-6E87F7EB9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6612F51D-EEFE-4F8C-A97A-3A25FAAA1F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CDBBF1-0F0A-419F-988C-729C81FC3920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1F740D2-684A-4B0A-B257-0982ACEB410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78129"/>
            <a:ext cx="8062913" cy="2592309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Obsah, který má být zvýrazněn/citován </a:t>
            </a:r>
            <a:br>
              <a:rPr lang="cs-CZ" noProof="0"/>
            </a:br>
            <a:r>
              <a:rPr lang="en-GB" noProof="0"/>
              <a:t>na první úrovni // pro další informace/zdroj </a:t>
            </a:r>
            <a:r>
              <a:rPr lang="cs-CZ" noProof="0"/>
              <a:t>citací</a:t>
            </a:r>
            <a:r>
              <a:rPr lang="en-GB" noProof="0"/>
              <a:t>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r>
              <a:rPr lang="en-GB" noProof="0"/>
              <a:t>  </a:t>
            </a:r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6679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1372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00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- Pís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>
            <a:extLst>
              <a:ext uri="{FF2B5EF4-FFF2-40B4-BE49-F238E27FC236}">
                <a16:creationId xmlns:a16="http://schemas.microsoft.com/office/drawing/2014/main" id="{BF3B9AE4-4862-4172-B11A-D3EB240969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CC797F17-2762-4AA8-8EA0-6E87F7EB9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6612F51D-EEFE-4F8C-A97A-3A25FAAA1F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CDBBF1-0F0A-419F-988C-729C81FC3920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1F740D2-684A-4B0A-B257-0982ACEB410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78129"/>
            <a:ext cx="8062913" cy="2592309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Obsah, který má být zvýrazněn/citován </a:t>
            </a:r>
            <a:br>
              <a:rPr lang="cs-CZ" noProof="0"/>
            </a:br>
            <a:r>
              <a:rPr lang="en-GB" noProof="0"/>
              <a:t>na první úrovni // pro další informace/zdroj </a:t>
            </a:r>
            <a:r>
              <a:rPr lang="cs-CZ" noProof="0"/>
              <a:t>citací</a:t>
            </a:r>
            <a:r>
              <a:rPr lang="en-GB" noProof="0"/>
              <a:t>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r>
              <a:rPr lang="en-GB" noProof="0"/>
              <a:t>  </a:t>
            </a:r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31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1372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00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>
            <a:extLst>
              <a:ext uri="{FF2B5EF4-FFF2-40B4-BE49-F238E27FC236}">
                <a16:creationId xmlns:a16="http://schemas.microsoft.com/office/drawing/2014/main" id="{BF3B9AE4-4862-4172-B11A-D3EB240969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CC797F17-2762-4AA8-8EA0-6E87F7EB9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6612F51D-EEFE-4F8C-A97A-3A25FAAA1F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B69A52-6B3F-4FFA-B9D6-57527898FDA3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1F740D2-684A-4B0A-B257-0982ACEB410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78129"/>
            <a:ext cx="8062913" cy="2592309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Obsah, který má být zvýrazněn/citován </a:t>
            </a:r>
            <a:br>
              <a:rPr lang="cs-CZ" noProof="0"/>
            </a:br>
            <a:r>
              <a:rPr lang="en-GB" noProof="0"/>
              <a:t>na první úrovni // pro další informace/zdroj </a:t>
            </a:r>
            <a:r>
              <a:rPr lang="cs-CZ" noProof="0"/>
              <a:t>citací</a:t>
            </a:r>
            <a:r>
              <a:rPr lang="en-GB" noProof="0"/>
              <a:t> 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r>
              <a:rPr lang="en-GB" noProof="0"/>
              <a:t>  </a:t>
            </a:r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984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1372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00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">
            <a:extLst>
              <a:ext uri="{FF2B5EF4-FFF2-40B4-BE49-F238E27FC236}">
                <a16:creationId xmlns:a16="http://schemas.microsoft.com/office/drawing/2014/main" id="{D5A46A94-CC1A-49B8-9C7C-653BD3526C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24" name="Fußzeile">
            <a:extLst>
              <a:ext uri="{FF2B5EF4-FFF2-40B4-BE49-F238E27FC236}">
                <a16:creationId xmlns:a16="http://schemas.microsoft.com/office/drawing/2014/main" id="{8E708240-BE00-4F4A-8A02-A73AA293EA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Manuál pro prácí s PowerPoint šablonou RWE</a:t>
            </a:r>
            <a:endParaRPr lang="en-GB" dirty="0"/>
          </a:p>
        </p:txBody>
      </p:sp>
      <p:sp>
        <p:nvSpPr>
          <p:cNvPr id="23" name="Datum">
            <a:extLst>
              <a:ext uri="{FF2B5EF4-FFF2-40B4-BE49-F238E27FC236}">
                <a16:creationId xmlns:a16="http://schemas.microsoft.com/office/drawing/2014/main" id="{7B17CA51-894E-4E38-8CDB-51E0D1E143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DF8476-7A34-4CC9-93E3-C7643806A654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E71F50D2-931D-4441-96DC-B22A851743DC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538162" y="1438275"/>
            <a:ext cx="8064000" cy="3240000"/>
          </a:xfrm>
        </p:spPr>
        <p:txBody>
          <a:bodyPr vert="horz"/>
          <a:lstStyle>
            <a:lvl1pPr>
              <a:spcBef>
                <a:spcPts val="1200"/>
              </a:spcBef>
              <a:tabLst>
                <a:tab pos="8064000" algn="r"/>
              </a:tabLst>
              <a:defRPr b="1" baseline="0">
                <a:solidFill>
                  <a:srgbClr val="3ED8C3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Téma na první úrovni // pro podpoložku tématu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br>
              <a:rPr lang="en-GB" noProof="0"/>
            </a:br>
            <a:r>
              <a:rPr lang="cs-CZ" noProof="0"/>
              <a:t>K zarovnání čísel stránek doprava použijte tabulátor</a:t>
            </a:r>
            <a:r>
              <a:rPr lang="en-GB" noProof="0"/>
              <a:t> (16.82).</a:t>
            </a:r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4"/>
            <a:r>
              <a:rPr lang="cs-CZ" noProof="0"/>
              <a:t>Pátá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5"/>
            <a:r>
              <a:rPr lang="cs-CZ" noProof="0"/>
              <a:t>Šestá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6"/>
            <a:r>
              <a:rPr lang="cs-CZ" noProof="0"/>
              <a:t>Sedmá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7"/>
            <a:r>
              <a:rPr lang="cs-CZ" noProof="0"/>
              <a:t>Osmá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8"/>
            <a:r>
              <a:rPr lang="cs-CZ" noProof="0"/>
              <a:t>Devátá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  <p:sp>
        <p:nvSpPr>
          <p:cNvPr id="19" name="Headline/Subheadline">
            <a:extLst>
              <a:ext uri="{FF2B5EF4-FFF2-40B4-BE49-F238E27FC236}">
                <a16:creationId xmlns:a16="http://schemas.microsoft.com/office/drawing/2014/main" id="{A027BFB6-8A24-4754-94AD-2435A24CC225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Nadpis na první úrovni // pro podnadpis</a:t>
            </a:r>
            <a:br>
              <a:rPr lang="en-GB" noProof="0"/>
            </a:br>
            <a:r>
              <a:rPr lang="en-GB" noProof="0"/>
              <a:t>&gt;&gt;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</a:t>
            </a:r>
            <a:r>
              <a:rPr lang="en-GB" noProof="0"/>
              <a:t> </a:t>
            </a:r>
            <a:r>
              <a:rPr lang="cs-CZ" noProof="0"/>
              <a:t>úroveň</a:t>
            </a:r>
            <a:r>
              <a:rPr lang="en-GB" noProof="0"/>
              <a:t> </a:t>
            </a:r>
            <a:r>
              <a:rPr lang="cs-CZ" noProof="0"/>
              <a:t>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690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">
            <a:extLst>
              <a:ext uri="{FF2B5EF4-FFF2-40B4-BE49-F238E27FC236}">
                <a16:creationId xmlns:a16="http://schemas.microsoft.com/office/drawing/2014/main" id="{EAF54237-A359-4E5D-9E70-119B5FA9B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8164" y="4864142"/>
            <a:ext cx="504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spc="0" baseline="0">
                <a:solidFill>
                  <a:schemeClr val="accent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9pPr>
          </a:lstStyle>
          <a:p>
            <a:r>
              <a:rPr lang="cs-CZ" dirty="0"/>
              <a:t>Stránka</a:t>
            </a:r>
            <a:r>
              <a:rPr lang="en-GB" dirty="0"/>
              <a:t>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108CD2B0-6E72-4E86-A63B-AAADB44D7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999" y="4864142"/>
            <a:ext cx="504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b="0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9pPr>
          </a:lstStyle>
          <a:p>
            <a:fld id="{9A232B4F-183B-4946-8805-DCBFF062E2D9}" type="datetime1">
              <a:rPr lang="cs-CZ" smtClean="0"/>
              <a:t>26.05.2021</a:t>
            </a:fld>
            <a:endParaRPr lang="en-GB" dirty="0"/>
          </a:p>
        </p:txBody>
      </p:sp>
      <p:pic>
        <p:nvPicPr>
          <p:cNvPr id="37" name="RWE Logo">
            <a:extLst>
              <a:ext uri="{FF2B5EF4-FFF2-40B4-BE49-F238E27FC236}">
                <a16:creationId xmlns:a16="http://schemas.microsoft.com/office/drawing/2014/main" id="{9A6D5E80-44A9-4C8B-97F5-FB5DF37EC914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38164" y="4896000"/>
            <a:ext cx="216000" cy="62177"/>
          </a:xfrm>
          <a:prstGeom prst="rect">
            <a:avLst/>
          </a:prstGeom>
        </p:spPr>
      </p:pic>
      <p:sp>
        <p:nvSpPr>
          <p:cNvPr id="5" name="Fußzeile">
            <a:extLst>
              <a:ext uri="{FF2B5EF4-FFF2-40B4-BE49-F238E27FC236}">
                <a16:creationId xmlns:a16="http://schemas.microsoft.com/office/drawing/2014/main" id="{F21EC125-AEE3-4B36-B8B0-D39D69B00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0" y="4864142"/>
            <a:ext cx="6588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9pPr>
          </a:lstStyle>
          <a:p>
            <a:r>
              <a:rPr lang="en-US" dirty="0" err="1"/>
              <a:t>Manuál</a:t>
            </a:r>
            <a:r>
              <a:rPr lang="en-US" dirty="0"/>
              <a:t> pro </a:t>
            </a:r>
            <a:r>
              <a:rPr lang="en-US" dirty="0" err="1"/>
              <a:t>prácí</a:t>
            </a:r>
            <a:r>
              <a:rPr lang="en-US" dirty="0"/>
              <a:t> s PowerPoint </a:t>
            </a:r>
            <a:r>
              <a:rPr lang="en-US" dirty="0" err="1"/>
              <a:t>šablonou</a:t>
            </a:r>
            <a:r>
              <a:rPr lang="en-US" dirty="0"/>
              <a:t> RWE</a:t>
            </a:r>
            <a:endParaRPr lang="en-GB" dirty="0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295CB520-98E5-41FF-8821-1765C2D72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4" y="1438275"/>
            <a:ext cx="8064000" cy="3238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/>
              <a:t>Text první </a:t>
            </a:r>
            <a:r>
              <a:rPr lang="cs-CZ" noProof="0"/>
              <a:t>úrovně</a:t>
            </a:r>
            <a:r>
              <a:rPr lang="en-GB" noProof="0"/>
              <a:t> // pro další textové formáty (nadpis, odrážky a číslování) &gt;&gt; Menu &gt; </a:t>
            </a:r>
            <a:r>
              <a:rPr lang="cs-CZ" noProof="0"/>
              <a:t>Domů</a:t>
            </a:r>
            <a:r>
              <a:rPr lang="en-GB" noProof="0"/>
              <a:t> &gt; </a:t>
            </a:r>
            <a:r>
              <a:rPr lang="cs-CZ" noProof="0"/>
              <a:t>Odstavec</a:t>
            </a:r>
            <a:r>
              <a:rPr lang="en-GB" noProof="0"/>
              <a:t> &gt; </a:t>
            </a:r>
            <a:r>
              <a:rPr lang="cs-CZ" noProof="0"/>
              <a:t>Zvýšit úroveň seznamu</a:t>
            </a:r>
            <a:endParaRPr lang="en-GB" noProof="0"/>
          </a:p>
          <a:p>
            <a:pPr lvl="1"/>
            <a:r>
              <a:rPr lang="cs-CZ" noProof="0"/>
              <a:t>Druhá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2"/>
            <a:r>
              <a:rPr lang="cs-CZ" noProof="0"/>
              <a:t>Třetí</a:t>
            </a:r>
            <a:r>
              <a:rPr lang="en-GB" noProof="0"/>
              <a:t> </a:t>
            </a:r>
            <a:r>
              <a:rPr lang="cs-CZ" noProof="0"/>
              <a:t>úroveň</a:t>
            </a:r>
            <a:endParaRPr lang="en-GB" noProof="0"/>
          </a:p>
          <a:p>
            <a:pPr lvl="3"/>
            <a:r>
              <a:rPr lang="cs-CZ" noProof="0"/>
              <a:t>Čtvrtá</a:t>
            </a:r>
            <a:r>
              <a:rPr lang="en-GB" noProof="0"/>
              <a:t> úroveň</a:t>
            </a:r>
          </a:p>
          <a:p>
            <a:pPr lvl="4"/>
            <a:r>
              <a:rPr lang="cs-CZ" noProof="0"/>
              <a:t>Pátá</a:t>
            </a:r>
            <a:r>
              <a:rPr lang="en-GB" noProof="0"/>
              <a:t> level</a:t>
            </a:r>
          </a:p>
          <a:p>
            <a:pPr lvl="5"/>
            <a:r>
              <a:rPr lang="cs-CZ" noProof="0"/>
              <a:t>Šestá</a:t>
            </a:r>
            <a:r>
              <a:rPr lang="en-GB" noProof="0"/>
              <a:t> úroveň</a:t>
            </a:r>
          </a:p>
          <a:p>
            <a:pPr lvl="6"/>
            <a:r>
              <a:rPr lang="cs-CZ" noProof="0"/>
              <a:t>Sedmá</a:t>
            </a:r>
            <a:r>
              <a:rPr lang="en-GB" noProof="0"/>
              <a:t> úroveň</a:t>
            </a:r>
          </a:p>
          <a:p>
            <a:pPr lvl="7"/>
            <a:r>
              <a:rPr lang="cs-CZ" noProof="0"/>
              <a:t>Osmá</a:t>
            </a:r>
            <a:r>
              <a:rPr lang="en-GB" noProof="0"/>
              <a:t> úroveň</a:t>
            </a:r>
          </a:p>
          <a:p>
            <a:pPr lvl="8"/>
            <a:r>
              <a:rPr lang="cs-CZ" noProof="0"/>
              <a:t>Devátá</a:t>
            </a:r>
            <a:r>
              <a:rPr lang="en-GB" noProof="0"/>
              <a:t> úroveň</a:t>
            </a:r>
            <a:endParaRPr lang="en-GB" noProof="0" dirty="0"/>
          </a:p>
        </p:txBody>
      </p:sp>
      <p:grpSp>
        <p:nvGrpSpPr>
          <p:cNvPr id="21" name="Regieanweisungen">
            <a:extLst>
              <a:ext uri="{FF2B5EF4-FFF2-40B4-BE49-F238E27FC236}">
                <a16:creationId xmlns:a16="http://schemas.microsoft.com/office/drawing/2014/main" id="{368795FF-4DDC-43DB-A72A-9A6EF8B43FAF}"/>
              </a:ext>
            </a:extLst>
          </p:cNvPr>
          <p:cNvGrpSpPr/>
          <p:nvPr userDrawn="1"/>
        </p:nvGrpSpPr>
        <p:grpSpPr>
          <a:xfrm>
            <a:off x="-1638300" y="116511"/>
            <a:ext cx="1534621" cy="4578189"/>
            <a:chOff x="-1404000" y="184931"/>
            <a:chExt cx="1300321" cy="4206981"/>
          </a:xfrm>
        </p:grpSpPr>
        <p:sp>
          <p:nvSpPr>
            <p:cNvPr id="22" name="Zurücksetzen">
              <a:extLst>
                <a:ext uri="{FF2B5EF4-FFF2-40B4-BE49-F238E27FC236}">
                  <a16:creationId xmlns:a16="http://schemas.microsoft.com/office/drawing/2014/main" id="{718DA65E-9F97-4503-A60E-7AF51345C168}"/>
                </a:ext>
              </a:extLst>
            </p:cNvPr>
            <p:cNvSpPr txBox="1"/>
            <p:nvPr userDrawn="1"/>
          </p:nvSpPr>
          <p:spPr>
            <a:xfrm rot="10800000" flipH="1" flipV="1">
              <a:off x="-1349829" y="3460064"/>
              <a:ext cx="1238153" cy="5376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800" b="0" baseline="0" dirty="0" err="1">
                  <a:solidFill>
                    <a:schemeClr val="accent2"/>
                  </a:solidFill>
                  <a:latin typeface="+mn-lt"/>
                </a:rPr>
                <a:t>Chcete</a:t>
              </a:r>
              <a:r>
                <a:rPr lang="en-GB" sz="800" b="0" baseline="0" dirty="0">
                  <a:solidFill>
                    <a:schemeClr val="accent2"/>
                  </a:solidFill>
                  <a:latin typeface="+mn-lt"/>
                </a:rPr>
                <a:t>-li </a:t>
              </a:r>
              <a:r>
                <a:rPr lang="en-GB" sz="800" b="0" baseline="0" dirty="0" err="1">
                  <a:solidFill>
                    <a:schemeClr val="accent2"/>
                  </a:solidFill>
                  <a:latin typeface="+mn-lt"/>
                </a:rPr>
                <a:t>vrátit</a:t>
              </a:r>
              <a:r>
                <a:rPr lang="en-GB" sz="800" b="0" baseline="0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en-GB" sz="800" b="0" baseline="0" dirty="0" err="1">
                  <a:solidFill>
                    <a:schemeClr val="accent2"/>
                  </a:solidFill>
                  <a:latin typeface="+mn-lt"/>
                </a:rPr>
                <a:t>snímek</a:t>
              </a:r>
              <a:r>
                <a:rPr lang="en-GB" sz="800" b="0" baseline="0" dirty="0">
                  <a:solidFill>
                    <a:schemeClr val="accent2"/>
                  </a:solidFill>
                  <a:latin typeface="+mn-lt"/>
                </a:rPr>
                <a:t> </a:t>
              </a:r>
              <a:br>
                <a:rPr lang="cs-CZ" sz="800" b="0" baseline="0" dirty="0">
                  <a:solidFill>
                    <a:schemeClr val="accent2"/>
                  </a:solidFill>
                  <a:latin typeface="+mn-lt"/>
                </a:rPr>
              </a:br>
              <a:r>
                <a:rPr lang="en-GB" sz="800" b="0" baseline="0" dirty="0">
                  <a:solidFill>
                    <a:schemeClr val="accent2"/>
                  </a:solidFill>
                  <a:latin typeface="+mn-lt"/>
                </a:rPr>
                <a:t>do </a:t>
              </a:r>
              <a:r>
                <a:rPr lang="en-GB" sz="800" b="0" baseline="0" dirty="0" err="1">
                  <a:solidFill>
                    <a:schemeClr val="accent2"/>
                  </a:solidFill>
                  <a:latin typeface="+mn-lt"/>
                </a:rPr>
                <a:t>původní</a:t>
              </a:r>
              <a:r>
                <a:rPr lang="en-GB" sz="800" b="0" baseline="0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cs-CZ" sz="800" b="0" baseline="0" dirty="0">
                  <a:solidFill>
                    <a:schemeClr val="accent2"/>
                  </a:solidFill>
                  <a:latin typeface="+mn-lt"/>
                </a:rPr>
                <a:t>podoby</a:t>
              </a:r>
              <a:r>
                <a:rPr lang="en-GB" sz="800" b="0" baseline="0" dirty="0">
                  <a:solidFill>
                    <a:schemeClr val="accent2"/>
                  </a:solidFill>
                  <a:latin typeface="+mn-lt"/>
                </a:rPr>
                <a:t>, </a:t>
              </a:r>
              <a:r>
                <a:rPr lang="en-GB" sz="800" b="0" baseline="0" dirty="0" err="1">
                  <a:solidFill>
                    <a:schemeClr val="accent2"/>
                  </a:solidFill>
                  <a:latin typeface="+mn-lt"/>
                </a:rPr>
                <a:t>vyberte</a:t>
              </a:r>
              <a:r>
                <a:rPr lang="en-GB" sz="800" b="0" baseline="0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cs-CZ" sz="800" b="1" baseline="0" dirty="0">
                  <a:solidFill>
                    <a:schemeClr val="accent2"/>
                  </a:solidFill>
                  <a:latin typeface="+mn-lt"/>
                </a:rPr>
                <a:t>Domů</a:t>
              </a:r>
              <a:r>
                <a:rPr lang="en-GB" sz="800" b="1" baseline="0" dirty="0">
                  <a:solidFill>
                    <a:schemeClr val="accent2"/>
                  </a:solidFill>
                  <a:latin typeface="+mn-lt"/>
                </a:rPr>
                <a:t> &gt; </a:t>
              </a:r>
              <a:r>
                <a:rPr lang="cs-CZ" sz="800" b="1" baseline="0" dirty="0">
                  <a:solidFill>
                    <a:schemeClr val="accent2"/>
                  </a:solidFill>
                  <a:latin typeface="+mn-lt"/>
                </a:rPr>
                <a:t>Snímky</a:t>
              </a:r>
              <a:r>
                <a:rPr lang="en-GB" sz="800" b="1" baseline="0" dirty="0">
                  <a:solidFill>
                    <a:schemeClr val="accent2"/>
                  </a:solidFill>
                  <a:latin typeface="+mn-lt"/>
                </a:rPr>
                <a:t> &gt;</a:t>
              </a:r>
              <a:r>
                <a:rPr lang="cs-CZ" sz="800" b="1" baseline="0" dirty="0">
                  <a:solidFill>
                    <a:schemeClr val="accent2"/>
                  </a:solidFill>
                  <a:latin typeface="+mn-lt"/>
                </a:rPr>
                <a:t> Obnovit</a:t>
              </a:r>
              <a:endParaRPr lang="en-GB" sz="800" b="1" baseline="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3" name="Layoutwechsel">
              <a:extLst>
                <a:ext uri="{FF2B5EF4-FFF2-40B4-BE49-F238E27FC236}">
                  <a16:creationId xmlns:a16="http://schemas.microsoft.com/office/drawing/2014/main" id="{CD3A4291-2973-4D40-9D32-FCA7225826FD}"/>
                </a:ext>
              </a:extLst>
            </p:cNvPr>
            <p:cNvSpPr txBox="1"/>
            <p:nvPr userDrawn="1"/>
          </p:nvSpPr>
          <p:spPr>
            <a:xfrm rot="10800000" flipH="1" flipV="1">
              <a:off x="-1349829" y="3956262"/>
              <a:ext cx="1238153" cy="43565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800" b="0" baseline="0">
                  <a:solidFill>
                    <a:schemeClr val="accent2"/>
                  </a:solidFill>
                  <a:latin typeface="+mn-lt"/>
                </a:rPr>
                <a:t>Chcete-li změnit</a:t>
              </a:r>
              <a:r>
                <a:rPr lang="cs-CZ" sz="800" b="0" baseline="0">
                  <a:solidFill>
                    <a:schemeClr val="accent2"/>
                  </a:solidFill>
                  <a:latin typeface="+mn-lt"/>
                </a:rPr>
                <a:t> </a:t>
              </a:r>
              <a:br>
                <a:rPr lang="cs-CZ" sz="800" b="0" baseline="0">
                  <a:solidFill>
                    <a:schemeClr val="accent2"/>
                  </a:solidFill>
                  <a:latin typeface="+mn-lt"/>
                </a:rPr>
              </a:br>
              <a:r>
                <a:rPr lang="en-GB" sz="800" b="0" baseline="0">
                  <a:solidFill>
                    <a:schemeClr val="accent2"/>
                  </a:solidFill>
                  <a:latin typeface="+mn-lt"/>
                </a:rPr>
                <a:t>rozložení, vyberte </a:t>
              </a:r>
              <a:br>
                <a:rPr lang="cs-CZ" sz="800" b="0" baseline="0">
                  <a:solidFill>
                    <a:schemeClr val="accent2"/>
                  </a:solidFill>
                  <a:latin typeface="+mn-lt"/>
                </a:rPr>
              </a:br>
              <a:r>
                <a:rPr lang="cs-CZ" sz="800" b="1" baseline="0">
                  <a:solidFill>
                    <a:schemeClr val="accent2"/>
                  </a:solidFill>
                  <a:latin typeface="+mn-lt"/>
                </a:rPr>
                <a:t>Domů</a:t>
              </a:r>
              <a:r>
                <a:rPr lang="en-GB" sz="800" b="1" baseline="0">
                  <a:solidFill>
                    <a:schemeClr val="accent2"/>
                  </a:solidFill>
                  <a:latin typeface="+mn-lt"/>
                </a:rPr>
                <a:t> &gt; </a:t>
              </a:r>
              <a:r>
                <a:rPr lang="cs-CZ" sz="800" b="1" baseline="0">
                  <a:solidFill>
                    <a:schemeClr val="accent2"/>
                  </a:solidFill>
                  <a:latin typeface="+mn-lt"/>
                </a:rPr>
                <a:t>Snímky</a:t>
              </a:r>
              <a:r>
                <a:rPr lang="en-GB" sz="800" b="1" baseline="0">
                  <a:solidFill>
                    <a:schemeClr val="accent2"/>
                  </a:solidFill>
                  <a:latin typeface="+mn-lt"/>
                </a:rPr>
                <a:t> &gt; </a:t>
              </a:r>
              <a:r>
                <a:rPr lang="cs-CZ" sz="800" b="1" baseline="0">
                  <a:solidFill>
                    <a:schemeClr val="accent2"/>
                  </a:solidFill>
                  <a:latin typeface="+mn-lt"/>
                </a:rPr>
                <a:t>Rozložení</a:t>
              </a:r>
              <a:endParaRPr lang="en-GB" sz="800" b="1" baseline="0" dirty="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24" name="Listenebenen">
              <a:extLst>
                <a:ext uri="{FF2B5EF4-FFF2-40B4-BE49-F238E27FC236}">
                  <a16:creationId xmlns:a16="http://schemas.microsoft.com/office/drawing/2014/main" id="{1366F5F0-34FE-4189-928E-C8F75C2F9646}"/>
                </a:ext>
              </a:extLst>
            </p:cNvPr>
            <p:cNvGrpSpPr/>
            <p:nvPr userDrawn="1"/>
          </p:nvGrpSpPr>
          <p:grpSpPr>
            <a:xfrm>
              <a:off x="-1404000" y="184931"/>
              <a:ext cx="1300321" cy="3116618"/>
              <a:chOff x="-1404000" y="184931"/>
              <a:chExt cx="1300321" cy="3116618"/>
            </a:xfrm>
          </p:grpSpPr>
          <p:sp>
            <p:nvSpPr>
              <p:cNvPr id="25" name="Text // Listenebene erhöhen">
                <a:extLst>
                  <a:ext uri="{FF2B5EF4-FFF2-40B4-BE49-F238E27FC236}">
                    <a16:creationId xmlns:a16="http://schemas.microsoft.com/office/drawing/2014/main" id="{85C29C94-973B-41DB-B154-58EEACE1F77D}"/>
                  </a:ext>
                </a:extLst>
              </p:cNvPr>
              <p:cNvSpPr txBox="1"/>
              <p:nvPr userDrawn="1"/>
            </p:nvSpPr>
            <p:spPr>
              <a:xfrm>
                <a:off x="-1404000" y="828000"/>
                <a:ext cx="684000" cy="25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800" b="0" i="0" baseline="0">
                    <a:solidFill>
                      <a:schemeClr val="accent2"/>
                    </a:solidFill>
                    <a:latin typeface="+mn-lt"/>
                  </a:rPr>
                  <a:t>Zvýšit úroveň</a:t>
                </a: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cs-CZ" sz="800" b="0" i="0" baseline="0">
                    <a:solidFill>
                      <a:schemeClr val="accent2"/>
                    </a:solidFill>
                    <a:latin typeface="+mn-lt"/>
                  </a:rPr>
                  <a:t>seznamu</a:t>
                </a:r>
                <a:endParaRPr lang="en-GB" sz="800" b="0" i="0" baseline="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26" name="Text // Listenebene verringern">
                <a:extLst>
                  <a:ext uri="{FF2B5EF4-FFF2-40B4-BE49-F238E27FC236}">
                    <a16:creationId xmlns:a16="http://schemas.microsoft.com/office/drawing/2014/main" id="{A499268A-1693-453D-BAB1-BA0BCA13915B}"/>
                  </a:ext>
                </a:extLst>
              </p:cNvPr>
              <p:cNvSpPr txBox="1"/>
              <p:nvPr userDrawn="1"/>
            </p:nvSpPr>
            <p:spPr>
              <a:xfrm>
                <a:off x="-1404000" y="1153725"/>
                <a:ext cx="684000" cy="25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800" b="0" i="0" baseline="0">
                    <a:solidFill>
                      <a:schemeClr val="accent2"/>
                    </a:solidFill>
                    <a:latin typeface="+mn-lt"/>
                  </a:rPr>
                  <a:t>Snížit</a:t>
                </a: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cs-CZ" sz="800" b="0" i="0" baseline="0">
                    <a:solidFill>
                      <a:schemeClr val="accent2"/>
                    </a:solidFill>
                    <a:latin typeface="+mn-lt"/>
                  </a:rPr>
                  <a:t>úroveň</a:t>
                </a: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cs-CZ" sz="800" b="0" i="0" baseline="0">
                    <a:solidFill>
                      <a:schemeClr val="accent2"/>
                    </a:solidFill>
                    <a:latin typeface="+mn-lt"/>
                  </a:rPr>
                  <a:t>seznamu</a:t>
                </a:r>
                <a:endParaRPr lang="en-GB" sz="800" b="0" i="0" baseline="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27" name="Listenebenen">
                <a:extLst>
                  <a:ext uri="{FF2B5EF4-FFF2-40B4-BE49-F238E27FC236}">
                    <a16:creationId xmlns:a16="http://schemas.microsoft.com/office/drawing/2014/main" id="{88938BC3-81DE-4A58-B560-65DD93819A35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188000" y="184931"/>
                <a:ext cx="1080000" cy="55517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Chcete-li změnit</a:t>
                </a:r>
                <a:br>
                  <a:rPr lang="cs-CZ" sz="800" b="0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 úroveň textu, zvolte</a:t>
                </a:r>
                <a:br>
                  <a:rPr lang="cs-CZ" sz="800" b="0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cs-CZ" sz="800" b="1" baseline="0">
                    <a:solidFill>
                      <a:schemeClr val="accent2"/>
                    </a:solidFill>
                    <a:latin typeface="+mn-lt"/>
                  </a:rPr>
                  <a:t>Domů</a:t>
                </a: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 &gt; </a:t>
                </a:r>
                <a:r>
                  <a:rPr lang="cs-CZ" sz="800" b="1" baseline="0">
                    <a:solidFill>
                      <a:schemeClr val="accent2"/>
                    </a:solidFill>
                    <a:latin typeface="+mn-lt"/>
                  </a:rPr>
                  <a:t>Odstavec </a:t>
                </a: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&gt; </a:t>
                </a:r>
                <a:r>
                  <a:rPr lang="cs-CZ" sz="800" b="1" baseline="0">
                    <a:solidFill>
                      <a:schemeClr val="accent2"/>
                    </a:solidFill>
                    <a:latin typeface="+mn-lt"/>
                  </a:rPr>
                  <a:t>Zvýšit</a:t>
                </a: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/</a:t>
                </a:r>
                <a:r>
                  <a:rPr lang="cs-CZ" sz="800" b="1" baseline="0">
                    <a:solidFill>
                      <a:schemeClr val="accent2"/>
                    </a:solidFill>
                    <a:latin typeface="+mn-lt"/>
                  </a:rPr>
                  <a:t>Snížit</a:t>
                </a: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 </a:t>
                </a:r>
                <a:endParaRPr lang="en-GB" sz="800" b="1" baseline="0" dirty="0">
                  <a:solidFill>
                    <a:schemeClr val="accent2"/>
                  </a:solidFill>
                  <a:latin typeface="+mn-lt"/>
                </a:endParaRP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800" b="1" baseline="0">
                    <a:solidFill>
                      <a:schemeClr val="accent2"/>
                    </a:solidFill>
                    <a:latin typeface="+mn-lt"/>
                  </a:rPr>
                  <a:t>úroveň</a:t>
                </a: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cs-CZ" sz="800" b="1" baseline="0">
                    <a:solidFill>
                      <a:schemeClr val="accent2"/>
                    </a:solidFill>
                    <a:latin typeface="+mn-lt"/>
                  </a:rPr>
                  <a:t>seznamu</a:t>
                </a:r>
                <a:endParaRPr lang="en-GB" sz="800" b="1" baseline="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pic>
            <p:nvPicPr>
              <p:cNvPr id="28" name="Bild // Listenebene erhöhen">
                <a:extLst>
                  <a:ext uri="{FF2B5EF4-FFF2-40B4-BE49-F238E27FC236}">
                    <a16:creationId xmlns:a16="http://schemas.microsoft.com/office/drawing/2014/main" id="{4F6BD961-0F7F-4BC6-9904-131010C2F8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648001" y="828000"/>
                <a:ext cx="544320" cy="252000"/>
              </a:xfrm>
              <a:prstGeom prst="rect">
                <a:avLst/>
              </a:prstGeom>
            </p:spPr>
          </p:pic>
          <p:pic>
            <p:nvPicPr>
              <p:cNvPr id="29" name="Bild // Listenebene verringern">
                <a:extLst>
                  <a:ext uri="{FF2B5EF4-FFF2-40B4-BE49-F238E27FC236}">
                    <a16:creationId xmlns:a16="http://schemas.microsoft.com/office/drawing/2014/main" id="{2C44C28D-4DF5-4130-AF90-6102CE1AE8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-647999" y="1153725"/>
                <a:ext cx="544320" cy="252000"/>
              </a:xfrm>
              <a:prstGeom prst="rect">
                <a:avLst/>
              </a:prstGeom>
            </p:spPr>
          </p:pic>
          <p:pic>
            <p:nvPicPr>
              <p:cNvPr id="30" name="Bild // Aufzählungszeichen etc.">
                <a:extLst>
                  <a:ext uri="{FF2B5EF4-FFF2-40B4-BE49-F238E27FC236}">
                    <a16:creationId xmlns:a16="http://schemas.microsoft.com/office/drawing/2014/main" id="{503E49CD-5DF6-4BDD-8059-CD5A77678B6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/>
              <a:stretch>
                <a:fillRect/>
              </a:stretch>
            </p:blipFill>
            <p:spPr>
              <a:xfrm>
                <a:off x="-864000" y="2006551"/>
                <a:ext cx="756000" cy="245455"/>
              </a:xfrm>
              <a:prstGeom prst="rect">
                <a:avLst/>
              </a:prstGeom>
            </p:spPr>
          </p:pic>
          <p:sp>
            <p:nvSpPr>
              <p:cNvPr id="46" name="Aufzählungszeichen etc.">
                <a:extLst>
                  <a:ext uri="{FF2B5EF4-FFF2-40B4-BE49-F238E27FC236}">
                    <a16:creationId xmlns:a16="http://schemas.microsoft.com/office/drawing/2014/main" id="{D09FD7B4-6FE3-4592-80DE-A3C328F019E6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404000" y="1585018"/>
                <a:ext cx="1296000" cy="35655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Nepoužívejte standardní </a:t>
                </a:r>
                <a:br>
                  <a:rPr lang="cs-CZ" sz="800" b="0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cs-CZ" sz="800" b="0" baseline="0">
                    <a:solidFill>
                      <a:schemeClr val="accent2"/>
                    </a:solidFill>
                    <a:latin typeface="+mn-lt"/>
                  </a:rPr>
                  <a:t>funkci </a:t>
                </a: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odráž</a:t>
                </a:r>
                <a:r>
                  <a:rPr lang="cs-CZ" sz="800" b="0" baseline="0">
                    <a:solidFill>
                      <a:schemeClr val="accent2"/>
                    </a:solidFill>
                    <a:latin typeface="+mn-lt"/>
                  </a:rPr>
                  <a:t>ek</a:t>
                </a: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 a číslování &gt;</a:t>
                </a:r>
                <a:br>
                  <a:rPr lang="cs-CZ" sz="800" b="0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Pouze úrovně seznamu</a:t>
                </a:r>
                <a:endParaRPr lang="en-GB" sz="800" b="1" baseline="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cxnSp>
            <p:nvCxnSpPr>
              <p:cNvPr id="47" name="Linie">
                <a:extLst>
                  <a:ext uri="{FF2B5EF4-FFF2-40B4-BE49-F238E27FC236}">
                    <a16:creationId xmlns:a16="http://schemas.microsoft.com/office/drawing/2014/main" id="{D58573D7-0A49-4B8D-A6A5-3C2774488B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864000" y="2006551"/>
                <a:ext cx="752324" cy="245455"/>
              </a:xfrm>
              <a:prstGeom prst="line">
                <a:avLst/>
              </a:prstGeom>
              <a:ln w="6350">
                <a:solidFill>
                  <a:srgbClr val="E523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ufzählungszeichen etc.">
                <a:extLst>
                  <a:ext uri="{FF2B5EF4-FFF2-40B4-BE49-F238E27FC236}">
                    <a16:creationId xmlns:a16="http://schemas.microsoft.com/office/drawing/2014/main" id="{3EB8B9F3-C265-4FAE-B472-90B65002641C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404000" y="2429929"/>
                <a:ext cx="1296000" cy="35655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8714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Chcete-li zobrazit </a:t>
                </a:r>
                <a:br>
                  <a:rPr kumimoji="0" lang="cs-CZ" sz="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cs-CZ" sz="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vodítka</a:t>
                </a:r>
                <a:r>
                  <a:rPr kumimoji="0" lang="en-GB" sz="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, zaškrtněte </a:t>
                </a:r>
                <a:br>
                  <a:rPr kumimoji="0" lang="cs-CZ" sz="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cs-CZ" sz="8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Vodítka</a:t>
                </a:r>
                <a:r>
                  <a:rPr kumimoji="0" lang="en-GB" sz="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cs-CZ" sz="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v</a:t>
                </a:r>
                <a:r>
                  <a:rPr kumimoji="0" lang="en-GB" sz="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cs-CZ" sz="8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Zobrazení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Aufzählungszeichen etc.">
                <a:extLst>
                  <a:ext uri="{FF2B5EF4-FFF2-40B4-BE49-F238E27FC236}">
                    <a16:creationId xmlns:a16="http://schemas.microsoft.com/office/drawing/2014/main" id="{327E2D3C-F839-403D-9C9E-654715608458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399681" y="2944997"/>
                <a:ext cx="1296000" cy="35655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8714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800" b="0" baseline="0">
                    <a:solidFill>
                      <a:schemeClr val="accent2"/>
                    </a:solidFill>
                    <a:latin typeface="+mn-lt"/>
                  </a:rPr>
                  <a:t>Upravte zápatí/datum</a:t>
                </a:r>
                <a:br>
                  <a:rPr lang="cs-CZ" sz="800" b="0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cs-CZ" sz="800" b="0" baseline="0">
                    <a:solidFill>
                      <a:schemeClr val="accent2"/>
                    </a:solidFill>
                    <a:latin typeface="+mn-lt"/>
                  </a:rPr>
                  <a:t>pomocí nabídky:</a:t>
                </a:r>
                <a:br>
                  <a:rPr lang="cs-CZ" sz="800" b="0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cs-CZ" sz="800" b="1" baseline="0">
                    <a:solidFill>
                      <a:schemeClr val="accent2"/>
                    </a:solidFill>
                    <a:latin typeface="+mn-lt"/>
                  </a:rPr>
                  <a:t>Vložení</a:t>
                </a: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 &gt;</a:t>
                </a:r>
                <a:r>
                  <a:rPr lang="cs-CZ" sz="800" b="1" baseline="0">
                    <a:solidFill>
                      <a:schemeClr val="accent2"/>
                    </a:solidFill>
                    <a:latin typeface="+mn-lt"/>
                  </a:rPr>
                  <a:t> Záhlaví a zápatí</a:t>
                </a:r>
                <a:endParaRPr lang="en-GB" sz="800" b="1" baseline="0" dirty="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0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0" r:id="rId3"/>
    <p:sldLayoutId id="2147483683" r:id="rId4"/>
    <p:sldLayoutId id="2147483684" r:id="rId5"/>
    <p:sldLayoutId id="2147483685" r:id="rId6"/>
    <p:sldLayoutId id="2147483687" r:id="rId7"/>
    <p:sldLayoutId id="2147483682" r:id="rId8"/>
    <p:sldLayoutId id="2147483668" r:id="rId9"/>
    <p:sldLayoutId id="2147483650" r:id="rId10"/>
    <p:sldLayoutId id="2147483660" r:id="rId11"/>
    <p:sldLayoutId id="2147483661" r:id="rId12"/>
    <p:sldLayoutId id="2147483662" r:id="rId13"/>
    <p:sldLayoutId id="2147483665" r:id="rId14"/>
    <p:sldLayoutId id="2147483667" r:id="rId15"/>
    <p:sldLayoutId id="2147483679" r:id="rId16"/>
    <p:sldLayoutId id="2147483666" r:id="rId17"/>
    <p:sldLayoutId id="2147483676" r:id="rId18"/>
  </p:sldLayoutIdLst>
  <p:hf hdr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1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 spc="0" baseline="0">
          <a:solidFill>
            <a:srgbClr val="3ED8C3"/>
          </a:solidFill>
          <a:latin typeface="+mn-lt"/>
          <a:ea typeface="+mn-ea"/>
          <a:cs typeface="+mn-cs"/>
        </a:defRPr>
      </a:lvl2pPr>
      <a:lvl3pPr marL="288000" indent="-288000" algn="l" defTabSz="685800" rtl="0" eaLnBrk="1" latinLnBrk="0" hangingPunct="1">
        <a:lnSpc>
          <a:spcPct val="100000"/>
        </a:lnSpc>
        <a:spcBef>
          <a:spcPts val="600"/>
        </a:spcBef>
        <a:buClr>
          <a:srgbClr val="3ED8C3"/>
        </a:buClr>
        <a:buFont typeface="RWE Sans 5.6" panose="00000500000000000000" pitchFamily="2" charset="0"/>
        <a:buChar char="•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3ED8C3"/>
        </a:buClr>
        <a:buFont typeface="RWE Sans 5.6" panose="00000500000000000000" pitchFamily="2" charset="0"/>
        <a:buChar char="-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288000" indent="-288000" algn="l" defTabSz="685800" rtl="0" eaLnBrk="1" latinLnBrk="0" hangingPunct="1">
        <a:lnSpc>
          <a:spcPct val="100000"/>
        </a:lnSpc>
        <a:spcBef>
          <a:spcPts val="600"/>
        </a:spcBef>
        <a:buClr>
          <a:srgbClr val="3ED8C3"/>
        </a:buClr>
        <a:buFont typeface="+mj-lt"/>
        <a:buAutoNum type="arabi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3ED8C3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6pPr>
      <a:lvl7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3ED8C3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3ED8C3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8pPr>
      <a:lvl9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3ED8C3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>
            <a:extLst>
              <a:ext uri="{FF2B5EF4-FFF2-40B4-BE49-F238E27FC236}">
                <a16:creationId xmlns:a16="http://schemas.microsoft.com/office/drawing/2014/main" id="{8CA99F66-05FB-43CF-A004-98F55DC2665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45997" y="2160589"/>
            <a:ext cx="8455079" cy="2519361"/>
          </a:xfrm>
        </p:spPr>
        <p:txBody>
          <a:bodyPr/>
          <a:lstStyle/>
          <a:p>
            <a:r>
              <a:rPr lang="cs-CZ" dirty="0"/>
              <a:t>Plánované investiční akce  2021 – 2023</a:t>
            </a:r>
          </a:p>
          <a:p>
            <a:pPr lvl="1"/>
            <a:r>
              <a:rPr lang="cs-CZ" dirty="0"/>
              <a:t>RWE Gas Storage CZ</a:t>
            </a:r>
            <a:endParaRPr lang="en-GB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r>
              <a:rPr lang="cs-CZ" sz="1400" dirty="0"/>
              <a:t>V případě zájmu o účast ve VŘ kontaktujte paní Michaelu </a:t>
            </a:r>
            <a:r>
              <a:rPr lang="cs-CZ" sz="1400" dirty="0" err="1"/>
              <a:t>Kumičákovou</a:t>
            </a:r>
            <a:r>
              <a:rPr lang="cs-CZ" sz="1400" dirty="0"/>
              <a:t>. </a:t>
            </a:r>
          </a:p>
          <a:p>
            <a:pPr lvl="2"/>
            <a:r>
              <a:rPr lang="cs-CZ" sz="1400" dirty="0"/>
              <a:t>Termíny jednotlivých investičních akcí se mohou měnit. </a:t>
            </a:r>
            <a:endParaRPr lang="en-US" sz="1400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8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F2B15B-9649-4986-AF3E-7079228C9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677F1DB9-6BD1-4662-AD32-A5C07CCC53B6}" type="slidenum">
              <a:rPr lang="en-GB" sz="600" smtClean="0"/>
              <a:pPr/>
              <a:t>2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B7D33-26A2-4CC4-A180-B93F6BEE68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RWE Gas Storage CZ</a:t>
            </a:r>
            <a:endParaRPr lang="en-GB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2CABC-7F6C-4F1C-BD70-8792A42C09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D8DCE70-CD26-4AE7-ACEC-029289EE471A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5" name="Zástupný symbol pro svislý text 4">
            <a:extLst>
              <a:ext uri="{FF2B5EF4-FFF2-40B4-BE49-F238E27FC236}">
                <a16:creationId xmlns:a16="http://schemas.microsoft.com/office/drawing/2014/main" id="{8F22B4C5-5C70-4EDF-A07A-07FEF671FD7D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538162" y="934136"/>
            <a:ext cx="3549744" cy="3979942"/>
          </a:xfrm>
        </p:spPr>
        <p:txBody>
          <a:bodyPr>
            <a:normAutofit/>
          </a:bodyPr>
          <a:lstStyle/>
          <a:p>
            <a:pPr lvl="1">
              <a:spcBef>
                <a:spcPts val="300"/>
              </a:spcBef>
            </a:pPr>
            <a:endParaRPr lang="cs-CZ" b="1" dirty="0"/>
          </a:p>
          <a:p>
            <a:pPr lvl="1">
              <a:spcBef>
                <a:spcPts val="300"/>
              </a:spcBef>
            </a:pPr>
            <a:endParaRPr lang="cs-CZ" b="1" dirty="0"/>
          </a:p>
          <a:p>
            <a:pPr lvl="1">
              <a:spcBef>
                <a:spcPts val="300"/>
              </a:spcBef>
            </a:pPr>
            <a:endParaRPr lang="cs-CZ" b="1" dirty="0"/>
          </a:p>
          <a:p>
            <a:pPr lvl="1">
              <a:spcBef>
                <a:spcPts val="300"/>
              </a:spcBef>
            </a:pPr>
            <a:r>
              <a:rPr lang="cs-CZ" b="1" dirty="0"/>
              <a:t>PZP Štramberk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Rekonstrukce pohonu kompresoru PZP Štramberk – VŘ na zhotovitele liniové části (el. kabel) 4Q 2021, realizace 3Q 2022, VŘ na úpravy v CA 4Q 2021, realizace 3-4Q 2022</a:t>
            </a:r>
          </a:p>
          <a:p>
            <a:pPr lvl="1"/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Výměna trasových uzávěrů a části plynovodů od sond do CA - </a:t>
            </a:r>
            <a:r>
              <a:rPr lang="cs-CZ" sz="1400" dirty="0">
                <a:solidFill>
                  <a:srgbClr val="1D4477"/>
                </a:solidFill>
              </a:rPr>
              <a:t>VŘ na DPS 1Q 2022, VŘ na armatury 2Q 2022, VŘ na zhotovitele 4Q 2022, realizace 3Q a 4Q 2023</a:t>
            </a:r>
            <a:endParaRPr lang="cs-CZ" sz="1400" dirty="0"/>
          </a:p>
          <a:p>
            <a:pPr lvl="1"/>
            <a:endParaRPr lang="cs-CZ" dirty="0"/>
          </a:p>
          <a:p>
            <a:pPr lvl="1"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svislý text 5">
            <a:extLst>
              <a:ext uri="{FF2B5EF4-FFF2-40B4-BE49-F238E27FC236}">
                <a16:creationId xmlns:a16="http://schemas.microsoft.com/office/drawing/2014/main" id="{A2583A08-6581-420C-81AD-89AE3E5544F4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538163" y="358776"/>
            <a:ext cx="8062913" cy="684000"/>
          </a:xfrm>
        </p:spPr>
        <p:txBody>
          <a:bodyPr/>
          <a:lstStyle/>
          <a:p>
            <a:r>
              <a:rPr lang="cs-CZ" sz="2000" dirty="0">
                <a:solidFill>
                  <a:srgbClr val="3ED8C3"/>
                </a:solidFill>
              </a:rPr>
              <a:t>Investiční výstavba na PZP </a:t>
            </a:r>
          </a:p>
          <a:p>
            <a:r>
              <a:rPr lang="cs-CZ" sz="2000" dirty="0">
                <a:solidFill>
                  <a:srgbClr val="3ED8C3"/>
                </a:solidFill>
              </a:rPr>
              <a:t>RWE Gas Storage CZ 2021-2023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9777062-6054-4361-AC57-415AD8544A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793" y="-1"/>
            <a:ext cx="3877208" cy="516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F2B15B-9649-4986-AF3E-7079228C9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677F1DB9-6BD1-4662-AD32-A5C07CCC53B6}" type="slidenum">
              <a:rPr lang="en-GB" sz="600" smtClean="0"/>
              <a:pPr/>
              <a:t>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B7D33-26A2-4CC4-A180-B93F6BEE68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RWE Gas Storage CZ</a:t>
            </a:r>
            <a:endParaRPr lang="en-GB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2CABC-7F6C-4F1C-BD70-8792A42C09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D8DCE70-CD26-4AE7-ACEC-029289EE471A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5" name="Zástupný symbol pro svislý text 4">
            <a:extLst>
              <a:ext uri="{FF2B5EF4-FFF2-40B4-BE49-F238E27FC236}">
                <a16:creationId xmlns:a16="http://schemas.microsoft.com/office/drawing/2014/main" id="{8F22B4C5-5C70-4EDF-A07A-07FEF671FD7D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377715" y="1104361"/>
            <a:ext cx="3894608" cy="3979942"/>
          </a:xfrm>
        </p:spPr>
        <p:txBody>
          <a:bodyPr>
            <a:normAutofit/>
          </a:bodyPr>
          <a:lstStyle/>
          <a:p>
            <a:pPr lvl="1"/>
            <a:endParaRPr lang="cs-CZ" dirty="0"/>
          </a:p>
          <a:p>
            <a:pPr lvl="1">
              <a:spcBef>
                <a:spcPts val="300"/>
              </a:spcBef>
            </a:pPr>
            <a:r>
              <a:rPr lang="cs-CZ" b="1" dirty="0"/>
              <a:t>PZP Dolní Dunajovice</a:t>
            </a:r>
          </a:p>
          <a:p>
            <a:pPr lvl="1">
              <a:spcBef>
                <a:spcPts val="300"/>
              </a:spcBef>
            </a:pPr>
            <a:endParaRPr lang="cs-CZ" b="1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Modernizace perimetrické ochrany a systému CCTV– VŘ na dodávku materiálu (perimetr) a zhotovitele (STO + optika) 3-4Q 2021, realizace 2Q 2022</a:t>
            </a:r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Rekonstrukce skladového hospodářství kapalin MEGAGL – VŘ na zpracování DPS 2Q 2021</a:t>
            </a:r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Rekonstrukce 2 ks chladičů plynu za kompresory - </a:t>
            </a:r>
            <a:r>
              <a:rPr lang="cs-CZ" sz="1400" dirty="0">
                <a:solidFill>
                  <a:srgbClr val="1D4477"/>
                </a:solidFill>
              </a:rPr>
              <a:t>VŘ na DPS 4Q 2021, VŘ na dodávku materiálu 2Q 2022.</a:t>
            </a:r>
            <a:r>
              <a:rPr lang="cs-CZ" sz="1400" dirty="0"/>
              <a:t> </a:t>
            </a:r>
          </a:p>
          <a:p>
            <a:endParaRPr lang="cs-CZ" dirty="0"/>
          </a:p>
        </p:txBody>
      </p:sp>
      <p:sp>
        <p:nvSpPr>
          <p:cNvPr id="6" name="Zástupný symbol pro svislý text 5">
            <a:extLst>
              <a:ext uri="{FF2B5EF4-FFF2-40B4-BE49-F238E27FC236}">
                <a16:creationId xmlns:a16="http://schemas.microsoft.com/office/drawing/2014/main" id="{A2583A08-6581-420C-81AD-89AE3E5544F4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287251" y="420361"/>
            <a:ext cx="8062913" cy="684000"/>
          </a:xfrm>
        </p:spPr>
        <p:txBody>
          <a:bodyPr/>
          <a:lstStyle/>
          <a:p>
            <a:r>
              <a:rPr lang="cs-CZ" sz="2000" dirty="0">
                <a:solidFill>
                  <a:srgbClr val="3ED8C3"/>
                </a:solidFill>
              </a:rPr>
              <a:t>Investiční výstavba na PZP</a:t>
            </a:r>
          </a:p>
          <a:p>
            <a:r>
              <a:rPr lang="cs-CZ" sz="2000" dirty="0">
                <a:solidFill>
                  <a:srgbClr val="3ED8C3"/>
                </a:solidFill>
              </a:rPr>
              <a:t>RWE Gas Storage CZ 2021-2023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C847140-8075-42B5-97EC-665061A31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6303" y="0"/>
            <a:ext cx="4607697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0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F2B15B-9649-4986-AF3E-7079228C9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677F1DB9-6BD1-4662-AD32-A5C07CCC53B6}" type="slidenum">
              <a:rPr lang="en-GB" sz="600" smtClean="0"/>
              <a:pPr/>
              <a:t>4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B7D33-26A2-4CC4-A180-B93F6BEE68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RWE Gas Storage CZ</a:t>
            </a:r>
            <a:endParaRPr lang="en-GB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2CABC-7F6C-4F1C-BD70-8792A42C09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D8DCE70-CD26-4AE7-ACEC-029289EE471A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5" name="Zástupný symbol pro svislý text 4">
            <a:extLst>
              <a:ext uri="{FF2B5EF4-FFF2-40B4-BE49-F238E27FC236}">
                <a16:creationId xmlns:a16="http://schemas.microsoft.com/office/drawing/2014/main" id="{8F22B4C5-5C70-4EDF-A07A-07FEF671FD7D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15218" y="1168321"/>
            <a:ext cx="4095310" cy="3979942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cs-CZ" dirty="0"/>
          </a:p>
          <a:p>
            <a:pPr lvl="1">
              <a:defRPr/>
            </a:pPr>
            <a:r>
              <a:rPr lang="cs-CZ" b="1" dirty="0"/>
              <a:t>PZP Háje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Odvodnění kolektoru DN500 – VŘ na zpracování DPS 2Q 2021</a:t>
            </a:r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Modernizace osvětlení hal TS1 a TS2 a haly MaR – VŘ na zpracování DPS 3Q 2021</a:t>
            </a:r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Modernizace systému EZS a CCTV  – VŘ na dodávku materiálu a zhotovitele 3-4Q 2022, realizace 2Q 2023</a:t>
            </a:r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1D4477"/>
                </a:solidFill>
              </a:rPr>
              <a:t>Rekonstrukce havarijního odtlakování - </a:t>
            </a:r>
            <a:r>
              <a:rPr lang="cs-CZ" sz="1400" dirty="0"/>
              <a:t>VŘ na zpracování DUR, DSP, DPS 2Q 2022</a:t>
            </a:r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1D4477"/>
                </a:solidFill>
              </a:rPr>
              <a:t>Rekonstrukce řídicího systému - VŘ na DPS 4Q 2022, realizace 3-4Q 2023</a:t>
            </a:r>
            <a:endParaRPr lang="cs-CZ" sz="1400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6" name="Zástupný symbol pro svislý text 5">
            <a:extLst>
              <a:ext uri="{FF2B5EF4-FFF2-40B4-BE49-F238E27FC236}">
                <a16:creationId xmlns:a16="http://schemas.microsoft.com/office/drawing/2014/main" id="{A2583A08-6581-420C-81AD-89AE3E5544F4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538163" y="358776"/>
            <a:ext cx="8062913" cy="684000"/>
          </a:xfrm>
        </p:spPr>
        <p:txBody>
          <a:bodyPr/>
          <a:lstStyle/>
          <a:p>
            <a:r>
              <a:rPr lang="cs-CZ" sz="2000" dirty="0">
                <a:solidFill>
                  <a:srgbClr val="3ED8C3"/>
                </a:solidFill>
              </a:rPr>
              <a:t>Investiční výstavba na PZP </a:t>
            </a:r>
          </a:p>
          <a:p>
            <a:r>
              <a:rPr lang="cs-CZ" sz="2000" dirty="0">
                <a:solidFill>
                  <a:srgbClr val="3ED8C3"/>
                </a:solidFill>
              </a:rPr>
              <a:t>RWE Gas Storage CZ 2021-2023</a:t>
            </a:r>
          </a:p>
          <a:p>
            <a:endParaRPr lang="cs-CZ" dirty="0"/>
          </a:p>
        </p:txBody>
      </p:sp>
      <p:pic>
        <p:nvPicPr>
          <p:cNvPr id="8" name="Obrázek 7" descr="Obsah obrázku obloha, exteriér, tráva, mraky&#10;&#10;Popis byl vytvořen automaticky">
            <a:extLst>
              <a:ext uri="{FF2B5EF4-FFF2-40B4-BE49-F238E27FC236}">
                <a16:creationId xmlns:a16="http://schemas.microsoft.com/office/drawing/2014/main" id="{24D1F896-7DE1-4E34-AEC7-A5A9A0FE9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47" y="0"/>
            <a:ext cx="428095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F2B15B-9649-4986-AF3E-7079228C9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677F1DB9-6BD1-4662-AD32-A5C07CCC53B6}" type="slidenum">
              <a:rPr lang="en-GB" sz="600" smtClean="0"/>
              <a:pPr/>
              <a:t>5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B7D33-26A2-4CC4-A180-B93F6BEE68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RWE Gas Storage CZ</a:t>
            </a:r>
            <a:endParaRPr lang="en-GB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2CABC-7F6C-4F1C-BD70-8792A42C09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5386E0-FCB2-4355-9D98-F5F6BF3DF8A5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5" name="Zástupný symbol pro svislý text 4">
            <a:extLst>
              <a:ext uri="{FF2B5EF4-FFF2-40B4-BE49-F238E27FC236}">
                <a16:creationId xmlns:a16="http://schemas.microsoft.com/office/drawing/2014/main" id="{8F22B4C5-5C70-4EDF-A07A-07FEF671FD7D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338378" y="1582911"/>
            <a:ext cx="4033838" cy="4057742"/>
          </a:xfrm>
        </p:spPr>
        <p:txBody>
          <a:bodyPr>
            <a:normAutofit/>
          </a:bodyPr>
          <a:lstStyle/>
          <a:p>
            <a:pPr lvl="1">
              <a:spcBef>
                <a:spcPts val="300"/>
              </a:spcBef>
            </a:pPr>
            <a:r>
              <a:rPr lang="cs-CZ" sz="1800" b="1" dirty="0"/>
              <a:t>PZP Třanovice</a:t>
            </a:r>
          </a:p>
          <a:p>
            <a:pPr lvl="1">
              <a:spcBef>
                <a:spcPts val="300"/>
              </a:spcBef>
            </a:pPr>
            <a:endParaRPr lang="cs-CZ" sz="18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Úprava sacích filtrů de-icing turbíny Solar PZP Třanovice – dodávka materiálu + supervize přímé zadání Solar, VŘ zhotovitel 2-3Q 2021, realizace 4Q 2021</a:t>
            </a:r>
          </a:p>
          <a:p>
            <a:pPr lvl="1"/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Modernizace systému EZS a CCTV  – VŘ na dodávku materiálu a zhotovitele 4Q 2022, realizace 3Q 2023 </a:t>
            </a:r>
          </a:p>
          <a:p>
            <a:pPr lvl="1"/>
            <a:endParaRPr lang="cs-CZ" dirty="0"/>
          </a:p>
          <a:p>
            <a:pPr lvl="1">
              <a:defRPr/>
            </a:pPr>
            <a:endParaRPr lang="cs-CZ" sz="1800" b="1" dirty="0"/>
          </a:p>
          <a:p>
            <a:pPr lvl="1">
              <a:defRPr/>
            </a:pPr>
            <a:endParaRPr lang="cs-CZ" sz="1800" b="1" dirty="0"/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cs-CZ" sz="1500" dirty="0"/>
          </a:p>
        </p:txBody>
      </p:sp>
      <p:sp>
        <p:nvSpPr>
          <p:cNvPr id="6" name="Zástupný symbol pro svislý text 5">
            <a:extLst>
              <a:ext uri="{FF2B5EF4-FFF2-40B4-BE49-F238E27FC236}">
                <a16:creationId xmlns:a16="http://schemas.microsoft.com/office/drawing/2014/main" id="{A2583A08-6581-420C-81AD-89AE3E5544F4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38378" y="358776"/>
            <a:ext cx="8062913" cy="684000"/>
          </a:xfrm>
        </p:spPr>
        <p:txBody>
          <a:bodyPr/>
          <a:lstStyle/>
          <a:p>
            <a:r>
              <a:rPr lang="cs-CZ" sz="2000" dirty="0">
                <a:solidFill>
                  <a:srgbClr val="3ED8C3"/>
                </a:solidFill>
              </a:rPr>
              <a:t>Investiční výstavba na</a:t>
            </a:r>
            <a:r>
              <a:rPr lang="cs-CZ" dirty="0">
                <a:solidFill>
                  <a:srgbClr val="3ED8C3"/>
                </a:solidFill>
              </a:rPr>
              <a:t> </a:t>
            </a:r>
            <a:r>
              <a:rPr lang="cs-CZ" sz="2000" dirty="0">
                <a:solidFill>
                  <a:srgbClr val="3ED8C3"/>
                </a:solidFill>
              </a:rPr>
              <a:t>PZP </a:t>
            </a:r>
          </a:p>
          <a:p>
            <a:r>
              <a:rPr lang="cs-CZ" sz="2000" dirty="0">
                <a:solidFill>
                  <a:srgbClr val="3ED8C3"/>
                </a:solidFill>
              </a:rPr>
              <a:t>RWE Gas Storage CZ 2021-2023</a:t>
            </a:r>
          </a:p>
          <a:p>
            <a:endParaRPr lang="cs-CZ" dirty="0"/>
          </a:p>
        </p:txBody>
      </p:sp>
      <p:pic>
        <p:nvPicPr>
          <p:cNvPr id="8" name="Obrázek 7" descr="Obsah obrázku exteriér, modrá&#10;&#10;Popis byl vytvořen automaticky">
            <a:extLst>
              <a:ext uri="{FF2B5EF4-FFF2-40B4-BE49-F238E27FC236}">
                <a16:creationId xmlns:a16="http://schemas.microsoft.com/office/drawing/2014/main" id="{D42EFFCD-5CB1-4EA0-BED6-A9CF5C23C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32" y="0"/>
            <a:ext cx="4467065" cy="51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2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F2B15B-9649-4986-AF3E-7079228C9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677F1DB9-6BD1-4662-AD32-A5C07CCC53B6}" type="slidenum">
              <a:rPr lang="en-GB" sz="600" smtClean="0"/>
              <a:pPr/>
              <a:t>6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B7D33-26A2-4CC4-A180-B93F6BEE68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RWE Gas Storage CZ</a:t>
            </a:r>
            <a:endParaRPr lang="en-GB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2CABC-7F6C-4F1C-BD70-8792A42C09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5386E0-FCB2-4355-9D98-F5F6BF3DF8A5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5" name="Zástupný symbol pro svislý text 4">
            <a:extLst>
              <a:ext uri="{FF2B5EF4-FFF2-40B4-BE49-F238E27FC236}">
                <a16:creationId xmlns:a16="http://schemas.microsoft.com/office/drawing/2014/main" id="{8F22B4C5-5C70-4EDF-A07A-07FEF671FD7D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538162" y="914400"/>
            <a:ext cx="3787949" cy="4057742"/>
          </a:xfrm>
        </p:spPr>
        <p:txBody>
          <a:bodyPr>
            <a:normAutofit/>
          </a:bodyPr>
          <a:lstStyle/>
          <a:p>
            <a:pPr lvl="1">
              <a:spcBef>
                <a:spcPts val="300"/>
              </a:spcBef>
            </a:pPr>
            <a:endParaRPr lang="cs-CZ" sz="1400" dirty="0"/>
          </a:p>
          <a:p>
            <a:pPr lvl="1"/>
            <a:endParaRPr lang="cs-CZ" dirty="0"/>
          </a:p>
          <a:p>
            <a:pPr lvl="1">
              <a:spcBef>
                <a:spcPts val="300"/>
              </a:spcBef>
            </a:pPr>
            <a:r>
              <a:rPr lang="cs-CZ" sz="1800" b="1" dirty="0"/>
              <a:t>PZP Tvrdonice</a:t>
            </a:r>
          </a:p>
          <a:p>
            <a:pPr lvl="1">
              <a:spcBef>
                <a:spcPts val="300"/>
              </a:spcBef>
            </a:pPr>
            <a:endParaRPr lang="cs-CZ" sz="1800" b="1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Stabilizace</a:t>
            </a:r>
            <a:r>
              <a:rPr lang="en-US" sz="1400" dirty="0"/>
              <a:t> </a:t>
            </a:r>
            <a:r>
              <a:rPr lang="cs-CZ" sz="1400" dirty="0"/>
              <a:t>výkonu</a:t>
            </a:r>
            <a:r>
              <a:rPr lang="en-US" sz="1400" dirty="0"/>
              <a:t> (9</a:t>
            </a:r>
            <a:r>
              <a:rPr lang="cs-CZ" sz="1400" dirty="0"/>
              <a:t>.</a:t>
            </a:r>
            <a:r>
              <a:rPr lang="en-US" sz="1400" dirty="0"/>
              <a:t>-11</a:t>
            </a:r>
            <a:r>
              <a:rPr lang="cs-CZ" sz="1400" dirty="0"/>
              <a:t>.</a:t>
            </a:r>
            <a:r>
              <a:rPr lang="en-US" sz="1400" dirty="0"/>
              <a:t> </a:t>
            </a:r>
            <a:r>
              <a:rPr lang="cs-CZ" sz="1400" dirty="0"/>
              <a:t>Sarmat</a:t>
            </a:r>
            <a:r>
              <a:rPr lang="en-US" sz="1400" dirty="0"/>
              <a:t>)</a:t>
            </a:r>
            <a:r>
              <a:rPr lang="cs-CZ" sz="1400" dirty="0"/>
              <a:t> PZP</a:t>
            </a:r>
            <a:r>
              <a:rPr lang="en-US" sz="1400" dirty="0"/>
              <a:t> </a:t>
            </a:r>
            <a:r>
              <a:rPr lang="cs-CZ" sz="1400" dirty="0"/>
              <a:t>Tvrdonice, nová sonda Z-47– v případě rozhodnutí: VŘ na nákup materiálu 3Q 2021, VŘ na zhotovitele vrtání 4Q 2021, realizace vrtání 2-3Q 2022, VŘ na zhotovitele zapojení sondy Z-47 3Q 2022, realizace 4Q 2022 </a:t>
            </a:r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Rekonstrukce 3 ks chladičů plynu za kompresory - </a:t>
            </a:r>
            <a:r>
              <a:rPr lang="cs-CZ" sz="1400" dirty="0">
                <a:solidFill>
                  <a:srgbClr val="1D4477"/>
                </a:solidFill>
              </a:rPr>
              <a:t>VŘ na DPS 4Q 2021, VŘ na dodávku materiálu 2Q 2022.</a:t>
            </a:r>
            <a:r>
              <a:rPr lang="cs-CZ" sz="1400" dirty="0"/>
              <a:t> </a:t>
            </a:r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1D4477"/>
              </a:solidFill>
            </a:endParaRPr>
          </a:p>
          <a:p>
            <a:pPr lvl="1">
              <a:defRPr/>
            </a:pPr>
            <a:endParaRPr lang="cs-CZ" sz="1800" b="1" dirty="0"/>
          </a:p>
          <a:p>
            <a:pPr lvl="1">
              <a:defRPr/>
            </a:pPr>
            <a:endParaRPr lang="cs-CZ" sz="1800" b="1" dirty="0"/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cs-CZ" sz="1500" dirty="0"/>
          </a:p>
        </p:txBody>
      </p:sp>
      <p:sp>
        <p:nvSpPr>
          <p:cNvPr id="6" name="Zástupný symbol pro svislý text 5">
            <a:extLst>
              <a:ext uri="{FF2B5EF4-FFF2-40B4-BE49-F238E27FC236}">
                <a16:creationId xmlns:a16="http://schemas.microsoft.com/office/drawing/2014/main" id="{A2583A08-6581-420C-81AD-89AE3E5544F4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cs-CZ" sz="2000" dirty="0">
                <a:solidFill>
                  <a:srgbClr val="3ED8C3"/>
                </a:solidFill>
              </a:rPr>
              <a:t>Investiční výstavba na</a:t>
            </a:r>
            <a:r>
              <a:rPr lang="cs-CZ" dirty="0">
                <a:solidFill>
                  <a:srgbClr val="3ED8C3"/>
                </a:solidFill>
              </a:rPr>
              <a:t> </a:t>
            </a:r>
            <a:r>
              <a:rPr lang="cs-CZ" sz="2000" dirty="0">
                <a:solidFill>
                  <a:srgbClr val="3ED8C3"/>
                </a:solidFill>
              </a:rPr>
              <a:t>PZP</a:t>
            </a:r>
          </a:p>
          <a:p>
            <a:r>
              <a:rPr lang="cs-CZ" sz="2000" dirty="0">
                <a:solidFill>
                  <a:srgbClr val="3ED8C3"/>
                </a:solidFill>
              </a:rPr>
              <a:t>RWE Gas Storage CZ 2021-2023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50BCC-5E35-406E-A8A2-587AF7A2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254" y="9861"/>
            <a:ext cx="4164747" cy="51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4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F2B15B-9649-4986-AF3E-7079228C9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677F1DB9-6BD1-4662-AD32-A5C07CCC53B6}" type="slidenum">
              <a:rPr lang="en-GB" sz="600" smtClean="0"/>
              <a:pPr/>
              <a:t>7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B7D33-26A2-4CC4-A180-B93F6BEE68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RWE Gas Storage CZ</a:t>
            </a:r>
            <a:endParaRPr lang="en-GB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2CABC-7F6C-4F1C-BD70-8792A42C09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5386E0-FCB2-4355-9D98-F5F6BF3DF8A5}" type="datetime1">
              <a:rPr lang="cs-CZ" smtClean="0"/>
              <a:t>26.05.2021</a:t>
            </a:fld>
            <a:endParaRPr lang="en-GB" dirty="0"/>
          </a:p>
        </p:txBody>
      </p:sp>
      <p:sp>
        <p:nvSpPr>
          <p:cNvPr id="5" name="Zástupný symbol pro svislý text 4">
            <a:extLst>
              <a:ext uri="{FF2B5EF4-FFF2-40B4-BE49-F238E27FC236}">
                <a16:creationId xmlns:a16="http://schemas.microsoft.com/office/drawing/2014/main" id="{8F22B4C5-5C70-4EDF-A07A-07FEF671FD7D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538162" y="914400"/>
            <a:ext cx="4172151" cy="4057742"/>
          </a:xfrm>
        </p:spPr>
        <p:txBody>
          <a:bodyPr>
            <a:normAutofit/>
          </a:bodyPr>
          <a:lstStyle/>
          <a:p>
            <a:pPr lvl="1"/>
            <a:endParaRPr lang="cs-CZ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r>
              <a:rPr lang="cs-CZ" sz="1800" b="1" dirty="0"/>
              <a:t>PZP Lobodice</a:t>
            </a:r>
          </a:p>
          <a:p>
            <a:pPr lvl="1">
              <a:defRPr/>
            </a:pPr>
            <a:endParaRPr lang="cs-CZ" sz="18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1D4477"/>
                </a:solidFill>
              </a:rPr>
              <a:t>Rekonstrukce havarijního odtlakování – VŘ na armatury, OK, fléry, trubní materiál 1-2Q 2022, VŘ na zhotovitele 4Q 2022, realizace 2Q a 4Q 2023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1D4477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1D4477"/>
                </a:solidFill>
              </a:rPr>
              <a:t>Rekonstrukce řídicího systému VŘ na DPS 4Q 2023</a:t>
            </a:r>
          </a:p>
          <a:p>
            <a:pPr lvl="1"/>
            <a:endParaRPr lang="cs-CZ" sz="1500" dirty="0">
              <a:solidFill>
                <a:srgbClr val="1D4477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Rekonstrukce EZS a CCTV – VŘ na dodávku materiálu (perimetr) a zhotovitele (STO + optika) 4Q 2021, realizace 2-3Q 2022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1D4477"/>
              </a:solidFill>
            </a:endParaRPr>
          </a:p>
          <a:p>
            <a:pPr lvl="1">
              <a:defRPr/>
            </a:pPr>
            <a:endParaRPr lang="cs-CZ" sz="1800" b="1" dirty="0"/>
          </a:p>
          <a:p>
            <a:pPr lvl="1">
              <a:defRPr/>
            </a:pPr>
            <a:endParaRPr lang="cs-CZ" sz="1800" b="1" dirty="0"/>
          </a:p>
          <a:p>
            <a:pPr lvl="1"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cs-CZ" sz="1500" dirty="0"/>
          </a:p>
        </p:txBody>
      </p:sp>
      <p:sp>
        <p:nvSpPr>
          <p:cNvPr id="6" name="Zástupný symbol pro svislý text 5">
            <a:extLst>
              <a:ext uri="{FF2B5EF4-FFF2-40B4-BE49-F238E27FC236}">
                <a16:creationId xmlns:a16="http://schemas.microsoft.com/office/drawing/2014/main" id="{A2583A08-6581-420C-81AD-89AE3E5544F4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cs-CZ" sz="2000" dirty="0">
                <a:solidFill>
                  <a:srgbClr val="3ED8C3"/>
                </a:solidFill>
              </a:rPr>
              <a:t>Investiční výstavba na</a:t>
            </a:r>
            <a:r>
              <a:rPr lang="cs-CZ" dirty="0">
                <a:solidFill>
                  <a:srgbClr val="3ED8C3"/>
                </a:solidFill>
              </a:rPr>
              <a:t> </a:t>
            </a:r>
            <a:r>
              <a:rPr lang="cs-CZ" sz="2000" dirty="0">
                <a:solidFill>
                  <a:srgbClr val="3ED8C3"/>
                </a:solidFill>
              </a:rPr>
              <a:t>PZP </a:t>
            </a:r>
          </a:p>
          <a:p>
            <a:r>
              <a:rPr lang="cs-CZ" sz="2000" dirty="0">
                <a:solidFill>
                  <a:srgbClr val="3ED8C3"/>
                </a:solidFill>
              </a:rPr>
              <a:t>RWE Gas Storage CZ 2021-2023</a:t>
            </a:r>
          </a:p>
          <a:p>
            <a:endParaRPr lang="cs-CZ" dirty="0"/>
          </a:p>
        </p:txBody>
      </p:sp>
      <p:pic>
        <p:nvPicPr>
          <p:cNvPr id="8" name="Obrázek 7" descr="Obsah obrázku motor&#10;&#10;Popis byl vytvořen automaticky">
            <a:extLst>
              <a:ext uri="{FF2B5EF4-FFF2-40B4-BE49-F238E27FC236}">
                <a16:creationId xmlns:a16="http://schemas.microsoft.com/office/drawing/2014/main" id="{434CCCE9-B579-4704-93C1-D258324B3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61" y="0"/>
            <a:ext cx="391243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32194"/>
      </p:ext>
    </p:extLst>
  </p:cSld>
  <p:clrMapOvr>
    <a:masterClrMapping/>
  </p:clrMapOvr>
</p:sld>
</file>

<file path=ppt/theme/theme1.xml><?xml version="1.0" encoding="utf-8"?>
<a:theme xmlns:a="http://schemas.openxmlformats.org/drawingml/2006/main" name="RWE_Presentation_EN_16to9">
  <a:themeElements>
    <a:clrScheme name="RWE">
      <a:dk1>
        <a:srgbClr val="000000"/>
      </a:dk1>
      <a:lt1>
        <a:sysClr val="window" lastClr="FFFFFF"/>
      </a:lt1>
      <a:dk2>
        <a:srgbClr val="E8E8E4"/>
      </a:dk2>
      <a:lt2>
        <a:srgbClr val="52555C"/>
      </a:lt2>
      <a:accent1>
        <a:srgbClr val="00B1EB"/>
      </a:accent1>
      <a:accent2>
        <a:srgbClr val="1D4477"/>
      </a:accent2>
      <a:accent3>
        <a:srgbClr val="3ED8C3"/>
      </a:accent3>
      <a:accent4>
        <a:srgbClr val="ADAFB1"/>
      </a:accent4>
      <a:accent5>
        <a:srgbClr val="00A19F"/>
      </a:accent5>
      <a:accent6>
        <a:srgbClr val="005E65"/>
      </a:accent6>
      <a:hlink>
        <a:srgbClr val="1D4477"/>
      </a:hlink>
      <a:folHlink>
        <a:srgbClr val="1D4477"/>
      </a:folHlink>
    </a:clrScheme>
    <a:fontScheme name="RWE">
      <a:majorFont>
        <a:latin typeface="RWE Sans"/>
        <a:ea typeface=""/>
        <a:cs typeface=""/>
      </a:majorFont>
      <a:minorFont>
        <a:latin typeface="RW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36000" tIns="36000" rIns="36000" bIns="36000"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custClrLst>
    <a:custClr name="RWE Blue 75%">
      <a:srgbClr val="567399"/>
    </a:custClr>
    <a:custClr name="RWE Blue 50%">
      <a:srgbClr val="8EA1BB"/>
    </a:custClr>
    <a:custClr name="Gradient green 75%">
      <a:srgbClr val="40B9B7"/>
    </a:custClr>
    <a:custClr name="Gradient green 50%">
      <a:srgbClr val="7FD0CF"/>
    </a:custClr>
    <a:custClr name="Energy green 75%">
      <a:srgbClr val="6EE2D2"/>
    </a:custClr>
    <a:custClr name="Energy green 50%">
      <a:srgbClr val="9EEBE1"/>
    </a:custClr>
    <a:custClr name="White">
      <a:srgbClr val="FFFFFF"/>
    </a:custClr>
    <a:custClr name="Renewables">
      <a:srgbClr val="3ED8C3"/>
    </a:custClr>
    <a:custClr name="New applications">
      <a:srgbClr val="00A19F"/>
    </a:custClr>
    <a:custClr name="Hard coal">
      <a:srgbClr val="52555C"/>
    </a:custClr>
    <a:custClr name="Energy blue 75%">
      <a:srgbClr val="40C5F0"/>
    </a:custClr>
    <a:custClr name="Energy blue 50%">
      <a:srgbClr val="7FD8F5"/>
    </a:custClr>
    <a:custClr name="Sand 75%">
      <a:srgbClr val="EEEEEB"/>
    </a:custClr>
    <a:custClr name="Accent orange">
      <a:srgbClr val="EF7D00"/>
    </a:custClr>
    <a:custClr name="Accent orange 75%">
      <a:srgbClr val="F39E40"/>
    </a:custClr>
    <a:custClr name="Accent orange 50%">
      <a:srgbClr val="F7BE7F"/>
    </a:custClr>
    <a:custClr name="White">
      <a:srgbClr val="FFFFFF"/>
    </a:custClr>
    <a:custClr name="Hydroelectric">
      <a:srgbClr val="00B1EB"/>
    </a:custClr>
    <a:custClr name="Wind offshore">
      <a:srgbClr val="A1DAF8"/>
    </a:custClr>
    <a:custClr name="Wind onshore">
      <a:srgbClr val="D4EDFC"/>
    </a:custClr>
    <a:custClr name="Accent dark red">
      <a:srgbClr val="B61F34"/>
    </a:custClr>
    <a:custClr name="Accent dark red 75%">
      <a:srgbClr val="C85767"/>
    </a:custClr>
    <a:custClr name="Accent dark red 50%">
      <a:srgbClr val="DA8F99"/>
    </a:custClr>
    <a:custClr name="Accent green">
      <a:srgbClr val="005E65"/>
    </a:custClr>
    <a:custClr name="Accent green 75%">
      <a:srgbClr val="40868C"/>
    </a:custClr>
    <a:custClr name="Accent green 50%">
      <a:srgbClr val="7FAEB2"/>
    </a:custClr>
    <a:custClr name="White">
      <a:srgbClr val="FFFFFF"/>
    </a:custClr>
    <a:custClr name="Biomass">
      <a:srgbClr val="005E65"/>
    </a:custClr>
    <a:custClr name="Solar/PV">
      <a:srgbClr val="7FA2A8"/>
    </a:custClr>
    <a:custClr name="Lignite">
      <a:srgbClr val="ADAFB1"/>
    </a:custClr>
    <a:custClr name="Accent yellow">
      <a:srgbClr val="FFCC00"/>
    </a:custClr>
    <a:custClr name="Accent yellow 75%">
      <a:srgbClr val="FFD940"/>
    </a:custClr>
    <a:custClr name="Accent yellow 50%">
      <a:srgbClr val="FFE57F"/>
    </a:custClr>
    <a:custClr name="Accent light red">
      <a:srgbClr val="E7343F"/>
    </a:custClr>
    <a:custClr name="Accent light red 75%">
      <a:srgbClr val="ED676F"/>
    </a:custClr>
    <a:custClr name="Accent light red 50%">
      <a:srgbClr val="F3999F"/>
    </a:custClr>
    <a:custClr name="White">
      <a:srgbClr val="FFFFFF"/>
    </a:custClr>
    <a:custClr name="Oil">
      <a:srgbClr val="E52330"/>
    </a:custClr>
    <a:custClr name="Nuclear power">
      <a:srgbClr val="EF7D00"/>
    </a:custClr>
    <a:custClr name="Gas">
      <a:srgbClr val="FFCC00"/>
    </a:custClr>
    <a:custClr name="Accent light green">
      <a:srgbClr val="5AB88F"/>
    </a:custClr>
    <a:custClr name="Accent light green 75%">
      <a:srgbClr val="83CAAB"/>
    </a:custClr>
    <a:custClr name="Accent light green 50%">
      <a:srgbClr val="ACDBC7"/>
    </a:custClr>
    <a:custClr name="Accent dark grey">
      <a:srgbClr val="52555C"/>
    </a:custClr>
    <a:custClr name="Accent dark grey 75%">
      <a:srgbClr val="7D8085"/>
    </a:custClr>
    <a:custClr name="Accent dark grey 50%">
      <a:srgbClr val="A8AAAD"/>
    </a:custClr>
    <a:custClr name="White">
      <a:srgbClr val="FFFFFF"/>
    </a:custClr>
    <a:custClr name="Biogas">
      <a:srgbClr val="FFE680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äsentation35" id="{0C926E3C-140C-9546-A115-419CE8B605A3}" vid="{AB775BE7-95C0-B243-8D5E-E122DB7D22D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459680D086AA4588D4C13B025A3855" ma:contentTypeVersion="10" ma:contentTypeDescription="Create a new document." ma:contentTypeScope="" ma:versionID="6b384b865b280c182d43d2d435f76aed">
  <xsd:schema xmlns:xsd="http://www.w3.org/2001/XMLSchema" xmlns:xs="http://www.w3.org/2001/XMLSchema" xmlns:p="http://schemas.microsoft.com/office/2006/metadata/properties" xmlns:ns3="4d2c7ed5-1513-4a87-89c9-103d012c2581" targetNamespace="http://schemas.microsoft.com/office/2006/metadata/properties" ma:root="true" ma:fieldsID="6de2da0f5370d65c254ca44052594fcf" ns3:_="">
    <xsd:import namespace="4d2c7ed5-1513-4a87-89c9-103d012c25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c7ed5-1513-4a87-89c9-103d012c2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187849-E659-48AD-B770-916ED013E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3B3070-AC1C-47C6-A15B-A313168EC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c7ed5-1513-4a87-89c9-103d012c2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A0E6E-32F3-4DBD-AA64-17FA69DCEB28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4d2c7ed5-1513-4a87-89c9-103d012c258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RWE_Presentation_EN_16to9</Template>
  <TotalTime>0</TotalTime>
  <Words>516</Words>
  <Application>Microsoft Office PowerPoint</Application>
  <PresentationFormat>Vlastní</PresentationFormat>
  <Paragraphs>99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RWE Sans</vt:lpstr>
      <vt:lpstr>Calibri</vt:lpstr>
      <vt:lpstr>RWE Sans 5.6</vt:lpstr>
      <vt:lpstr>RWE_Presentation_EN_16to9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RWE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RWE Gas Storage CZ - intro</dc:title>
  <dc:creator>Zbynek Pokorny</dc:creator>
  <cp:keywords>RWE Gas Storage;gas;storage;basics</cp:keywords>
  <cp:lastModifiedBy>Kumičáková, Michaela, Ing.</cp:lastModifiedBy>
  <cp:revision>122</cp:revision>
  <cp:lastPrinted>2021-04-22T08:28:37Z</cp:lastPrinted>
  <dcterms:created xsi:type="dcterms:W3CDTF">2019-10-01T08:27:36Z</dcterms:created>
  <dcterms:modified xsi:type="dcterms:W3CDTF">2021-05-26T12:08:57Z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0x01010095459680D086AA4588D4C13B025A3855</vt:lpwstr>
  </property>
</Properties>
</file>